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
  </p:notesMasterIdLst>
  <p:sldIdLst>
    <p:sldId id="256" r:id="rId2"/>
    <p:sldId id="257" r:id="rId3"/>
    <p:sldId id="258" r:id="rId4"/>
    <p:sldId id="259" r:id="rId5"/>
    <p:sldId id="261" r:id="rId6"/>
    <p:sldId id="260" r:id="rId7"/>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95" d="100"/>
          <a:sy n="95" d="100"/>
        </p:scale>
        <p:origin x="21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24459-6E23-42FC-B7FA-24A9B9894342}"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9F4DD-FE1E-4E15-B75A-9AD2C4AD0E2A}" type="slidenum">
              <a:rPr lang="en-US" smtClean="0"/>
              <a:t>‹#›</a:t>
            </a:fld>
            <a:endParaRPr lang="en-US"/>
          </a:p>
        </p:txBody>
      </p:sp>
    </p:spTree>
    <p:extLst>
      <p:ext uri="{BB962C8B-B14F-4D97-AF65-F5344CB8AC3E}">
        <p14:creationId xmlns:p14="http://schemas.microsoft.com/office/powerpoint/2010/main" val="1526291399"/>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7CA23D-C5E9-4520-8637-78EA01F8F4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1085222" y="2607993"/>
            <a:ext cx="13916967" cy="2677440"/>
          </a:xfrm>
        </p:spPr>
        <p:txBody>
          <a:bodyPr anchor="t" anchorCtr="0">
            <a:noAutofit/>
          </a:bodyPr>
          <a:lstStyle>
            <a:lvl1pPr algn="l">
              <a:defRPr sz="10000">
                <a:solidFill>
                  <a:schemeClr val="bg1"/>
                </a:solidFill>
                <a:latin typeface="Outfit Medium" pitchFamily="2" charset="0"/>
              </a:defRPr>
            </a:lvl1pPr>
          </a:lstStyle>
          <a:p>
            <a:r>
              <a:rPr lang="en-US" dirty="0"/>
              <a:t>Click to edit Master title style</a:t>
            </a:r>
          </a:p>
        </p:txBody>
      </p:sp>
      <p:pic>
        <p:nvPicPr>
          <p:cNvPr id="10" name="Graphic 9">
            <a:extLst>
              <a:ext uri="{FF2B5EF4-FFF2-40B4-BE49-F238E27FC236}">
                <a16:creationId xmlns:a16="http://schemas.microsoft.com/office/drawing/2014/main" id="{8012324A-654D-4FA0-6E07-DDF28DD391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5222" y="749646"/>
            <a:ext cx="1286189" cy="347967"/>
          </a:xfrm>
          <a:prstGeom prst="rect">
            <a:avLst/>
          </a:prstGeom>
        </p:spPr>
      </p:pic>
    </p:spTree>
    <p:extLst>
      <p:ext uri="{BB962C8B-B14F-4D97-AF65-F5344CB8AC3E}">
        <p14:creationId xmlns:p14="http://schemas.microsoft.com/office/powerpoint/2010/main" val="368342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DEF8E39-3F61-3477-8CE0-E39E18C53543}"/>
              </a:ext>
            </a:extLst>
          </p:cNvPr>
          <p:cNvSpPr/>
          <p:nvPr userDrawn="1"/>
        </p:nvSpPr>
        <p:spPr>
          <a:xfrm>
            <a:off x="-300196" y="9312310"/>
            <a:ext cx="1396722" cy="1396722"/>
          </a:xfrm>
          <a:prstGeom prst="ellipse">
            <a:avLst/>
          </a:prstGeom>
          <a:solidFill>
            <a:schemeClr val="dk1">
              <a:alpha val="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400"/>
          </a:p>
        </p:txBody>
      </p:sp>
      <p:sp>
        <p:nvSpPr>
          <p:cNvPr id="2" name="Title 1">
            <a:extLst>
              <a:ext uri="{FF2B5EF4-FFF2-40B4-BE49-F238E27FC236}">
                <a16:creationId xmlns:a16="http://schemas.microsoft.com/office/drawing/2014/main" id="{3B2B1502-A805-DB8D-18BB-3D165CB22970}"/>
              </a:ext>
            </a:extLst>
          </p:cNvPr>
          <p:cNvSpPr>
            <a:spLocks noGrp="1"/>
          </p:cNvSpPr>
          <p:nvPr>
            <p:ph type="title"/>
          </p:nvPr>
        </p:nvSpPr>
        <p:spPr>
          <a:xfrm>
            <a:off x="383092" y="1665251"/>
            <a:ext cx="17521813" cy="798791"/>
          </a:xfrm>
        </p:spPr>
        <p:txBody>
          <a:bodyPr>
            <a:normAutofit/>
          </a:bodyPr>
          <a:lstStyle>
            <a:lvl1pPr>
              <a:defRPr sz="4000">
                <a:latin typeface="+mj-lt"/>
              </a:defRPr>
            </a:lvl1pPr>
          </a:lstStyle>
          <a:p>
            <a:r>
              <a:rPr lang="en-US" dirty="0"/>
              <a:t>Click to edit Master title style</a:t>
            </a:r>
          </a:p>
        </p:txBody>
      </p:sp>
      <p:pic>
        <p:nvPicPr>
          <p:cNvPr id="7" name="Graphic 6">
            <a:extLst>
              <a:ext uri="{FF2B5EF4-FFF2-40B4-BE49-F238E27FC236}">
                <a16:creationId xmlns:a16="http://schemas.microsoft.com/office/drawing/2014/main" id="{FFFE676D-7859-49B2-518D-C3FD727066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3094" y="372337"/>
            <a:ext cx="682032" cy="585032"/>
          </a:xfrm>
          <a:prstGeom prst="rect">
            <a:avLst/>
          </a:prstGeom>
        </p:spPr>
      </p:pic>
      <p:sp>
        <p:nvSpPr>
          <p:cNvPr id="8" name="TextBox 7">
            <a:extLst>
              <a:ext uri="{FF2B5EF4-FFF2-40B4-BE49-F238E27FC236}">
                <a16:creationId xmlns:a16="http://schemas.microsoft.com/office/drawing/2014/main" id="{4C8E92FF-A46D-69F0-92D6-C61388A81CA4}"/>
              </a:ext>
            </a:extLst>
          </p:cNvPr>
          <p:cNvSpPr txBox="1"/>
          <p:nvPr userDrawn="1"/>
        </p:nvSpPr>
        <p:spPr>
          <a:xfrm>
            <a:off x="13831355" y="585392"/>
            <a:ext cx="4073551" cy="369332"/>
          </a:xfrm>
          <a:prstGeom prst="rect">
            <a:avLst/>
          </a:prstGeom>
          <a:noFill/>
        </p:spPr>
        <p:txBody>
          <a:bodyPr wrap="none" rtlCol="0">
            <a:spAutoFit/>
          </a:bodyPr>
          <a:lstStyle/>
          <a:p>
            <a:r>
              <a:rPr lang="en-US" dirty="0">
                <a:solidFill>
                  <a:schemeClr val="tx1">
                    <a:alpha val="25000"/>
                  </a:schemeClr>
                </a:solidFill>
                <a:latin typeface="Outfit" pitchFamily="2" charset="0"/>
              </a:rPr>
              <a:t>Powering Events. Empowering People</a:t>
            </a:r>
          </a:p>
        </p:txBody>
      </p:sp>
      <p:sp>
        <p:nvSpPr>
          <p:cNvPr id="9" name="Rectangle: Rounded Corners 8">
            <a:extLst>
              <a:ext uri="{FF2B5EF4-FFF2-40B4-BE49-F238E27FC236}">
                <a16:creationId xmlns:a16="http://schemas.microsoft.com/office/drawing/2014/main" id="{CA007239-1001-C60C-D482-4646D12A9C2D}"/>
              </a:ext>
            </a:extLst>
          </p:cNvPr>
          <p:cNvSpPr/>
          <p:nvPr userDrawn="1"/>
        </p:nvSpPr>
        <p:spPr>
          <a:xfrm>
            <a:off x="-190919" y="1256044"/>
            <a:ext cx="3878664" cy="100483"/>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F53A1B0-659A-2561-3606-154AC9A8ADC0}"/>
              </a:ext>
            </a:extLst>
          </p:cNvPr>
          <p:cNvSpPr/>
          <p:nvPr userDrawn="1"/>
        </p:nvSpPr>
        <p:spPr>
          <a:xfrm>
            <a:off x="-587284" y="1256042"/>
            <a:ext cx="5678751" cy="100483"/>
          </a:xfrm>
          <a:prstGeom prst="roundRect">
            <a:avLst>
              <a:gd name="adj" fmla="val 50000"/>
            </a:avLst>
          </a:prstGeom>
          <a:solidFill>
            <a:schemeClr val="accent1">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a:extLst>
              <a:ext uri="{FF2B5EF4-FFF2-40B4-BE49-F238E27FC236}">
                <a16:creationId xmlns:a16="http://schemas.microsoft.com/office/drawing/2014/main" id="{F3148290-2F8D-0895-1A1D-954358A8044C}"/>
              </a:ext>
            </a:extLst>
          </p:cNvPr>
          <p:cNvSpPr txBox="1"/>
          <p:nvPr userDrawn="1"/>
        </p:nvSpPr>
        <p:spPr>
          <a:xfrm>
            <a:off x="383093" y="9621845"/>
            <a:ext cx="713434" cy="369332"/>
          </a:xfrm>
          <a:prstGeom prst="rect">
            <a:avLst/>
          </a:prstGeom>
          <a:noFill/>
        </p:spPr>
        <p:txBody>
          <a:bodyPr wrap="square" rtlCol="0">
            <a:spAutoFit/>
          </a:bodyPr>
          <a:lstStyle/>
          <a:p>
            <a:fld id="{932C841A-3F79-46B6-9C47-DB456BFDB927}" type="slidenum">
              <a:rPr lang="en-US" smtClean="0">
                <a:solidFill>
                  <a:schemeClr val="tx1"/>
                </a:solidFill>
              </a:rPr>
              <a:t>‹#›</a:t>
            </a:fld>
            <a:endParaRPr lang="en-US" dirty="0">
              <a:solidFill>
                <a:schemeClr val="tx1"/>
              </a:solidFill>
            </a:endParaRPr>
          </a:p>
        </p:txBody>
      </p:sp>
      <p:sp>
        <p:nvSpPr>
          <p:cNvPr id="13" name="TextBox 12">
            <a:extLst>
              <a:ext uri="{FF2B5EF4-FFF2-40B4-BE49-F238E27FC236}">
                <a16:creationId xmlns:a16="http://schemas.microsoft.com/office/drawing/2014/main" id="{9C899A3E-4499-766D-0FFA-FFDDF0771CCE}"/>
              </a:ext>
            </a:extLst>
          </p:cNvPr>
          <p:cNvSpPr txBox="1"/>
          <p:nvPr userDrawn="1"/>
        </p:nvSpPr>
        <p:spPr>
          <a:xfrm>
            <a:off x="1153072" y="9719519"/>
            <a:ext cx="2198038" cy="261610"/>
          </a:xfrm>
          <a:prstGeom prst="rect">
            <a:avLst/>
          </a:prstGeom>
          <a:noFill/>
        </p:spPr>
        <p:txBody>
          <a:bodyPr wrap="none" rtlCol="0">
            <a:spAutoFit/>
          </a:bodyPr>
          <a:lstStyle/>
          <a:p>
            <a:r>
              <a:rPr lang="en-US" sz="1100" dirty="0">
                <a:solidFill>
                  <a:schemeClr val="tx1">
                    <a:alpha val="50000"/>
                  </a:schemeClr>
                </a:solidFill>
              </a:rPr>
              <a:t>CONFIDENTIAL INFORMATION</a:t>
            </a:r>
          </a:p>
        </p:txBody>
      </p:sp>
    </p:spTree>
    <p:extLst>
      <p:ext uri="{BB962C8B-B14F-4D97-AF65-F5344CB8AC3E}">
        <p14:creationId xmlns:p14="http://schemas.microsoft.com/office/powerpoint/2010/main" val="21864025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041DCC2-CE35-4BBB-946C-9D31E0353200}" type="datetimeFigureOut">
              <a:rPr lang="en-US" smtClean="0"/>
              <a:t>12/7/2023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03A1330-B40C-4949-9203-94E9408C9935}" type="slidenum">
              <a:rPr lang="en-US" smtClean="0"/>
              <a:t>‹#›</a:t>
            </a:fld>
            <a:endParaRPr lang="en-US"/>
          </a:p>
        </p:txBody>
      </p:sp>
    </p:spTree>
    <p:extLst>
      <p:ext uri="{BB962C8B-B14F-4D97-AF65-F5344CB8AC3E}">
        <p14:creationId xmlns:p14="http://schemas.microsoft.com/office/powerpoint/2010/main" val="578148526"/>
      </p:ext>
    </p:extLst>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E5DC-AB0A-C41F-7439-0659053AC76E}"/>
              </a:ext>
            </a:extLst>
          </p:cNvPr>
          <p:cNvSpPr>
            <a:spLocks noGrp="1"/>
          </p:cNvSpPr>
          <p:nvPr>
            <p:ph type="ctrTitle"/>
          </p:nvPr>
        </p:nvSpPr>
        <p:spPr/>
        <p:txBody>
          <a:bodyPr/>
          <a:lstStyle/>
          <a:p>
            <a:r>
              <a:rPr lang="en-US" dirty="0"/>
              <a:t>Visit </a:t>
            </a:r>
            <a:r>
              <a:rPr lang="en-US" dirty="0" err="1"/>
              <a:t>Powerpoint</a:t>
            </a:r>
            <a:r>
              <a:rPr lang="en-US" dirty="0"/>
              <a:t> Template</a:t>
            </a:r>
          </a:p>
        </p:txBody>
      </p:sp>
      <p:grpSp>
        <p:nvGrpSpPr>
          <p:cNvPr id="4" name="Group 3">
            <a:extLst>
              <a:ext uri="{FF2B5EF4-FFF2-40B4-BE49-F238E27FC236}">
                <a16:creationId xmlns:a16="http://schemas.microsoft.com/office/drawing/2014/main" id="{72E29315-9463-D9B5-9E0E-F45791FAE62F}"/>
              </a:ext>
            </a:extLst>
          </p:cNvPr>
          <p:cNvGrpSpPr/>
          <p:nvPr/>
        </p:nvGrpSpPr>
        <p:grpSpPr>
          <a:xfrm>
            <a:off x="1085221" y="5860989"/>
            <a:ext cx="5275385" cy="641268"/>
            <a:chOff x="1039092" y="3001488"/>
            <a:chExt cx="1884714" cy="427512"/>
          </a:xfrm>
        </p:grpSpPr>
        <p:sp>
          <p:nvSpPr>
            <p:cNvPr id="5" name="Rectangle: Rounded Corners 4">
              <a:extLst>
                <a:ext uri="{FF2B5EF4-FFF2-40B4-BE49-F238E27FC236}">
                  <a16:creationId xmlns:a16="http://schemas.microsoft.com/office/drawing/2014/main" id="{EF88DD4F-FED2-F59C-CBD7-FCDAD11A87E6}"/>
                </a:ext>
              </a:extLst>
            </p:cNvPr>
            <p:cNvSpPr/>
            <p:nvPr/>
          </p:nvSpPr>
          <p:spPr>
            <a:xfrm>
              <a:off x="1428998" y="3001488"/>
              <a:ext cx="1494808" cy="427512"/>
            </a:xfrm>
            <a:prstGeom prst="roundRect">
              <a:avLst/>
            </a:prstGeom>
            <a:solidFill>
              <a:srgbClr val="75B848">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Rounded Corners 5">
              <a:extLst>
                <a:ext uri="{FF2B5EF4-FFF2-40B4-BE49-F238E27FC236}">
                  <a16:creationId xmlns:a16="http://schemas.microsoft.com/office/drawing/2014/main" id="{9DE16440-5718-B644-2013-10B2B7FACBC8}"/>
                </a:ext>
              </a:extLst>
            </p:cNvPr>
            <p:cNvSpPr/>
            <p:nvPr/>
          </p:nvSpPr>
          <p:spPr>
            <a:xfrm>
              <a:off x="1039092" y="3001488"/>
              <a:ext cx="1641788" cy="427512"/>
            </a:xfrm>
            <a:prstGeom prst="roundRect">
              <a:avLst/>
            </a:prstGeom>
            <a:solidFill>
              <a:srgbClr val="75B8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TextBox 6">
              <a:extLst>
                <a:ext uri="{FF2B5EF4-FFF2-40B4-BE49-F238E27FC236}">
                  <a16:creationId xmlns:a16="http://schemas.microsoft.com/office/drawing/2014/main" id="{2E2C0AF9-8EDB-3595-F65B-F2C3061DB877}"/>
                </a:ext>
              </a:extLst>
            </p:cNvPr>
            <p:cNvSpPr txBox="1"/>
            <p:nvPr/>
          </p:nvSpPr>
          <p:spPr>
            <a:xfrm>
              <a:off x="1112858" y="3021882"/>
              <a:ext cx="1494808" cy="389850"/>
            </a:xfrm>
            <a:prstGeom prst="rect">
              <a:avLst/>
            </a:prstGeom>
            <a:noFill/>
          </p:spPr>
          <p:txBody>
            <a:bodyPr wrap="square" rtlCol="0">
              <a:spAutoFit/>
            </a:bodyPr>
            <a:lstStyle/>
            <a:p>
              <a:r>
                <a:rPr lang="en-US" sz="3200" dirty="0">
                  <a:solidFill>
                    <a:schemeClr val="bg1"/>
                  </a:solidFill>
                </a:rPr>
                <a:t>Date Here</a:t>
              </a:r>
            </a:p>
          </p:txBody>
        </p:sp>
      </p:grpSp>
    </p:spTree>
    <p:extLst>
      <p:ext uri="{BB962C8B-B14F-4D97-AF65-F5344CB8AC3E}">
        <p14:creationId xmlns:p14="http://schemas.microsoft.com/office/powerpoint/2010/main" val="112553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5E120-8E9E-DAC8-C3B3-43FD0ED10596}"/>
              </a:ext>
            </a:extLst>
          </p:cNvPr>
          <p:cNvSpPr>
            <a:spLocks noGrp="1"/>
          </p:cNvSpPr>
          <p:nvPr>
            <p:ph type="title"/>
          </p:nvPr>
        </p:nvSpPr>
        <p:spPr/>
        <p:txBody>
          <a:bodyPr/>
          <a:lstStyle/>
          <a:p>
            <a:r>
              <a:rPr lang="en-US" dirty="0"/>
              <a:t>Executive Summary</a:t>
            </a:r>
          </a:p>
        </p:txBody>
      </p:sp>
      <p:sp>
        <p:nvSpPr>
          <p:cNvPr id="5" name="TextBox 4">
            <a:extLst>
              <a:ext uri="{FF2B5EF4-FFF2-40B4-BE49-F238E27FC236}">
                <a16:creationId xmlns:a16="http://schemas.microsoft.com/office/drawing/2014/main" id="{03F19BFB-EB99-9638-F2D4-2FD68BB25CC8}"/>
              </a:ext>
            </a:extLst>
          </p:cNvPr>
          <p:cNvSpPr txBox="1"/>
          <p:nvPr/>
        </p:nvSpPr>
        <p:spPr>
          <a:xfrm>
            <a:off x="383092" y="2482883"/>
            <a:ext cx="9435402" cy="1048429"/>
          </a:xfrm>
          <a:prstGeom prst="rect">
            <a:avLst/>
          </a:prstGeom>
          <a:noFill/>
        </p:spPr>
        <p:txBody>
          <a:bodyPr wrap="square">
            <a:spAutoFit/>
          </a:bodyPr>
          <a:lstStyle/>
          <a:p>
            <a:pPr marL="12700" marR="693420">
              <a:lnSpc>
                <a:spcPct val="114999"/>
              </a:lnSpc>
              <a:spcBef>
                <a:spcPts val="95"/>
              </a:spcBef>
            </a:pPr>
            <a:r>
              <a:rPr lang="en-US" sz="2800" b="0" dirty="0">
                <a:solidFill>
                  <a:schemeClr val="accent1"/>
                </a:solidFill>
                <a:latin typeface="Outfit Light"/>
                <a:cs typeface="Outfit Light"/>
              </a:rPr>
              <a:t>Visit</a:t>
            </a:r>
            <a:r>
              <a:rPr lang="en-US" sz="2800" b="0" spc="-10" dirty="0">
                <a:solidFill>
                  <a:schemeClr val="accent1"/>
                </a:solidFill>
                <a:latin typeface="Outfit Light"/>
                <a:cs typeface="Outfit Light"/>
              </a:rPr>
              <a:t> </a:t>
            </a:r>
            <a:r>
              <a:rPr lang="en-US" sz="2800" b="0" dirty="0">
                <a:solidFill>
                  <a:schemeClr val="accent1"/>
                </a:solidFill>
                <a:latin typeface="Outfit Light"/>
                <a:cs typeface="Outfit Light"/>
              </a:rPr>
              <a:t>by</a:t>
            </a:r>
            <a:r>
              <a:rPr lang="en-US" sz="2800" b="0" spc="-10" dirty="0">
                <a:solidFill>
                  <a:schemeClr val="accent1"/>
                </a:solidFill>
                <a:latin typeface="Outfit Light"/>
                <a:cs typeface="Outfit Light"/>
              </a:rPr>
              <a:t> </a:t>
            </a:r>
            <a:r>
              <a:rPr lang="en-US" sz="2800" b="0" dirty="0">
                <a:solidFill>
                  <a:schemeClr val="accent1"/>
                </a:solidFill>
                <a:latin typeface="Outfit Light"/>
                <a:cs typeface="Outfit Light"/>
              </a:rPr>
              <a:t>GES</a:t>
            </a:r>
            <a:r>
              <a:rPr lang="en-US" sz="2800" b="0" spc="-5" dirty="0">
                <a:solidFill>
                  <a:schemeClr val="accent1"/>
                </a:solidFill>
                <a:latin typeface="Outfit Light"/>
                <a:cs typeface="Outfit Light"/>
              </a:rPr>
              <a:t> </a:t>
            </a:r>
            <a:r>
              <a:rPr lang="en-US" sz="2800" b="0" dirty="0">
                <a:solidFill>
                  <a:schemeClr val="accent1"/>
                </a:solidFill>
                <a:latin typeface="Outfit Light"/>
                <a:cs typeface="Outfit Light"/>
              </a:rPr>
              <a:t>–</a:t>
            </a:r>
            <a:r>
              <a:rPr lang="en-US" sz="2800" b="0" spc="-10" dirty="0">
                <a:solidFill>
                  <a:schemeClr val="accent1"/>
                </a:solidFill>
                <a:latin typeface="Outfit Light"/>
                <a:cs typeface="Outfit Light"/>
              </a:rPr>
              <a:t> </a:t>
            </a:r>
            <a:r>
              <a:rPr lang="en-US" sz="2800" b="0" dirty="0">
                <a:solidFill>
                  <a:schemeClr val="accent1"/>
                </a:solidFill>
                <a:latin typeface="Outfit Light"/>
                <a:cs typeface="Outfit Light"/>
              </a:rPr>
              <a:t>a</a:t>
            </a:r>
            <a:r>
              <a:rPr lang="en-US" sz="2800" b="0" spc="-10" dirty="0">
                <a:solidFill>
                  <a:schemeClr val="accent1"/>
                </a:solidFill>
                <a:latin typeface="Outfit Light"/>
                <a:cs typeface="Outfit Light"/>
              </a:rPr>
              <a:t> </a:t>
            </a:r>
            <a:r>
              <a:rPr lang="en-US" sz="2800" b="0" dirty="0">
                <a:solidFill>
                  <a:schemeClr val="accent1"/>
                </a:solidFill>
                <a:latin typeface="Outfit Light"/>
                <a:cs typeface="Outfit Light"/>
              </a:rPr>
              <a:t>unique</a:t>
            </a:r>
            <a:r>
              <a:rPr lang="en-US" sz="2800" b="0" spc="-5" dirty="0">
                <a:solidFill>
                  <a:schemeClr val="accent1"/>
                </a:solidFill>
                <a:latin typeface="Outfit Light"/>
                <a:cs typeface="Outfit Light"/>
              </a:rPr>
              <a:t> </a:t>
            </a:r>
            <a:r>
              <a:rPr lang="en-US" sz="2800" b="0" spc="-30" dirty="0">
                <a:solidFill>
                  <a:schemeClr val="accent1"/>
                </a:solidFill>
                <a:latin typeface="Outfit Light"/>
                <a:cs typeface="Outfit Light"/>
              </a:rPr>
              <a:t>award-</a:t>
            </a:r>
            <a:r>
              <a:rPr lang="en-US" sz="2800" b="0" dirty="0">
                <a:solidFill>
                  <a:schemeClr val="accent1"/>
                </a:solidFill>
                <a:latin typeface="Outfit Light"/>
                <a:cs typeface="Outfit Light"/>
              </a:rPr>
              <a:t>winning</a:t>
            </a:r>
            <a:r>
              <a:rPr lang="en-US" sz="2800" b="0" spc="-10" dirty="0">
                <a:solidFill>
                  <a:schemeClr val="accent1"/>
                </a:solidFill>
                <a:latin typeface="Outfit Light"/>
                <a:cs typeface="Outfit Light"/>
              </a:rPr>
              <a:t> </a:t>
            </a:r>
            <a:r>
              <a:rPr lang="en-US" sz="2800" b="0" dirty="0">
                <a:solidFill>
                  <a:schemeClr val="accent1"/>
                </a:solidFill>
                <a:latin typeface="Outfit Light"/>
                <a:cs typeface="Outfit Light"/>
              </a:rPr>
              <a:t>combination</a:t>
            </a:r>
            <a:r>
              <a:rPr lang="en-US" sz="2800" b="0" spc="-5" dirty="0">
                <a:solidFill>
                  <a:schemeClr val="accent1"/>
                </a:solidFill>
                <a:latin typeface="Outfit Light"/>
                <a:cs typeface="Outfit Light"/>
              </a:rPr>
              <a:t> </a:t>
            </a:r>
            <a:r>
              <a:rPr lang="en-US" sz="2800" b="0" spc="-25" dirty="0">
                <a:solidFill>
                  <a:schemeClr val="accent1"/>
                </a:solidFill>
                <a:latin typeface="Outfit Light"/>
                <a:cs typeface="Outfit Light"/>
              </a:rPr>
              <a:t>of </a:t>
            </a:r>
            <a:r>
              <a:rPr lang="en-US" sz="2800" b="0" dirty="0">
                <a:solidFill>
                  <a:schemeClr val="accent1"/>
                </a:solidFill>
                <a:latin typeface="Outfit Light"/>
                <a:cs typeface="Outfit Light"/>
              </a:rPr>
              <a:t>SaaS</a:t>
            </a:r>
            <a:r>
              <a:rPr lang="en-US" sz="2800" b="0" spc="-10" dirty="0">
                <a:solidFill>
                  <a:schemeClr val="accent1"/>
                </a:solidFill>
                <a:latin typeface="Outfit Light"/>
                <a:cs typeface="Outfit Light"/>
              </a:rPr>
              <a:t> </a:t>
            </a:r>
            <a:r>
              <a:rPr lang="en-US" sz="2800" b="0" dirty="0">
                <a:solidFill>
                  <a:schemeClr val="accent1"/>
                </a:solidFill>
                <a:latin typeface="Outfit Light"/>
                <a:cs typeface="Outfit Light"/>
              </a:rPr>
              <a:t>and</a:t>
            </a:r>
            <a:r>
              <a:rPr lang="en-US" sz="2800" b="0" spc="-5" dirty="0">
                <a:solidFill>
                  <a:schemeClr val="accent1"/>
                </a:solidFill>
                <a:latin typeface="Outfit Light"/>
                <a:cs typeface="Outfit Light"/>
              </a:rPr>
              <a:t> </a:t>
            </a:r>
            <a:r>
              <a:rPr lang="en-US" sz="2800" b="0" spc="-10" dirty="0">
                <a:solidFill>
                  <a:schemeClr val="accent1"/>
                </a:solidFill>
                <a:latin typeface="Outfit Light"/>
                <a:cs typeface="Outfit Light"/>
              </a:rPr>
              <a:t>service.</a:t>
            </a:r>
            <a:endParaRPr lang="en-US" sz="2800" dirty="0">
              <a:solidFill>
                <a:schemeClr val="accent1"/>
              </a:solidFill>
              <a:latin typeface="Outfit Light"/>
              <a:cs typeface="Outfit Light"/>
            </a:endParaRPr>
          </a:p>
        </p:txBody>
      </p:sp>
      <p:sp>
        <p:nvSpPr>
          <p:cNvPr id="6" name="TextBox 5">
            <a:extLst>
              <a:ext uri="{FF2B5EF4-FFF2-40B4-BE49-F238E27FC236}">
                <a16:creationId xmlns:a16="http://schemas.microsoft.com/office/drawing/2014/main" id="{A3C2214E-9FFF-749D-D2ED-97C08DCDCA7B}"/>
              </a:ext>
            </a:extLst>
          </p:cNvPr>
          <p:cNvSpPr txBox="1"/>
          <p:nvPr/>
        </p:nvSpPr>
        <p:spPr>
          <a:xfrm>
            <a:off x="383093" y="4060165"/>
            <a:ext cx="10328450" cy="1527919"/>
          </a:xfrm>
          <a:prstGeom prst="rect">
            <a:avLst/>
          </a:prstGeom>
          <a:noFill/>
        </p:spPr>
        <p:txBody>
          <a:bodyPr wrap="square" rtlCol="0">
            <a:spAutoFit/>
          </a:bodyPr>
          <a:lstStyle/>
          <a:p>
            <a:pPr>
              <a:lnSpc>
                <a:spcPct val="150000"/>
              </a:lnSpc>
            </a:pPr>
            <a:r>
              <a:rPr lang="en-US" sz="1600" b="0" dirty="0">
                <a:solidFill>
                  <a:srgbClr val="002B4A"/>
                </a:solidFill>
                <a:latin typeface="Roboto"/>
                <a:cs typeface="Roboto"/>
              </a:rPr>
              <a:t>Staging events has always been an exercise in both art and science.</a:t>
            </a:r>
            <a:r>
              <a:rPr lang="en-US" sz="1600" b="0" spc="-35" dirty="0">
                <a:solidFill>
                  <a:srgbClr val="002B4A"/>
                </a:solidFill>
                <a:latin typeface="Roboto"/>
                <a:cs typeface="Roboto"/>
              </a:rPr>
              <a:t> </a:t>
            </a:r>
            <a:r>
              <a:rPr lang="en-US" sz="1600" b="0" dirty="0">
                <a:solidFill>
                  <a:srgbClr val="002B4A"/>
                </a:solidFill>
                <a:latin typeface="Roboto"/>
                <a:cs typeface="Roboto"/>
              </a:rPr>
              <a:t>The</a:t>
            </a:r>
            <a:r>
              <a:rPr lang="en-US" sz="1600" b="0" spc="5" dirty="0">
                <a:solidFill>
                  <a:srgbClr val="002B4A"/>
                </a:solidFill>
                <a:latin typeface="Roboto"/>
                <a:cs typeface="Roboto"/>
              </a:rPr>
              <a:t> </a:t>
            </a:r>
            <a:r>
              <a:rPr lang="en-US" sz="1600" b="0" spc="-10" dirty="0">
                <a:solidFill>
                  <a:srgbClr val="002B4A"/>
                </a:solidFill>
                <a:latin typeface="Roboto"/>
                <a:cs typeface="Roboto"/>
              </a:rPr>
              <a:t>blending </a:t>
            </a:r>
            <a:r>
              <a:rPr lang="en-US" sz="1600" b="0" dirty="0">
                <a:solidFill>
                  <a:srgbClr val="002B4A"/>
                </a:solidFill>
                <a:latin typeface="Roboto"/>
                <a:cs typeface="Roboto"/>
              </a:rPr>
              <a:t>of</a:t>
            </a:r>
            <a:r>
              <a:rPr lang="en-US" sz="1600" b="0" spc="-10" dirty="0">
                <a:solidFill>
                  <a:srgbClr val="002B4A"/>
                </a:solidFill>
                <a:latin typeface="Roboto"/>
                <a:cs typeface="Roboto"/>
              </a:rPr>
              <a:t> </a:t>
            </a:r>
            <a:r>
              <a:rPr lang="en-US" sz="1600" b="0" dirty="0">
                <a:solidFill>
                  <a:srgbClr val="002B4A"/>
                </a:solidFill>
                <a:latin typeface="Roboto"/>
                <a:cs typeface="Roboto"/>
              </a:rPr>
              <a:t>professional</a:t>
            </a:r>
            <a:r>
              <a:rPr lang="en-US" sz="1600" b="0" spc="-10" dirty="0">
                <a:solidFill>
                  <a:srgbClr val="002B4A"/>
                </a:solidFill>
                <a:latin typeface="Roboto"/>
                <a:cs typeface="Roboto"/>
              </a:rPr>
              <a:t> </a:t>
            </a:r>
            <a:r>
              <a:rPr lang="en-US" sz="1600" b="0" dirty="0">
                <a:solidFill>
                  <a:srgbClr val="002B4A"/>
                </a:solidFill>
                <a:latin typeface="Roboto"/>
                <a:cs typeface="Roboto"/>
              </a:rPr>
              <a:t>creativity</a:t>
            </a:r>
            <a:r>
              <a:rPr lang="en-US" sz="1600" b="0" spc="-5" dirty="0">
                <a:solidFill>
                  <a:srgbClr val="002B4A"/>
                </a:solidFill>
                <a:latin typeface="Roboto"/>
                <a:cs typeface="Roboto"/>
              </a:rPr>
              <a:t> </a:t>
            </a:r>
            <a:r>
              <a:rPr lang="en-US" sz="1600" b="0" dirty="0">
                <a:solidFill>
                  <a:srgbClr val="002B4A"/>
                </a:solidFill>
                <a:latin typeface="Roboto"/>
                <a:cs typeface="Roboto"/>
              </a:rPr>
              <a:t>with</a:t>
            </a:r>
            <a:r>
              <a:rPr lang="en-US" sz="1600" b="0" spc="-10" dirty="0">
                <a:solidFill>
                  <a:srgbClr val="002B4A"/>
                </a:solidFill>
                <a:latin typeface="Roboto"/>
                <a:cs typeface="Roboto"/>
              </a:rPr>
              <a:t> </a:t>
            </a:r>
            <a:r>
              <a:rPr lang="en-US" sz="1600" b="0" dirty="0">
                <a:solidFill>
                  <a:srgbClr val="002B4A"/>
                </a:solidFill>
                <a:latin typeface="Roboto"/>
                <a:cs typeface="Roboto"/>
              </a:rPr>
              <a:t>timely</a:t>
            </a:r>
            <a:r>
              <a:rPr lang="en-US" sz="1600" b="0" spc="-10" dirty="0">
                <a:solidFill>
                  <a:srgbClr val="002B4A"/>
                </a:solidFill>
                <a:latin typeface="Roboto"/>
                <a:cs typeface="Roboto"/>
              </a:rPr>
              <a:t> </a:t>
            </a:r>
            <a:r>
              <a:rPr lang="en-US" sz="1600" b="0" dirty="0">
                <a:solidFill>
                  <a:srgbClr val="002B4A"/>
                </a:solidFill>
                <a:latin typeface="Roboto"/>
                <a:cs typeface="Roboto"/>
              </a:rPr>
              <a:t>innovation</a:t>
            </a:r>
            <a:r>
              <a:rPr lang="en-US" sz="1600" b="0" spc="-5" dirty="0">
                <a:solidFill>
                  <a:srgbClr val="002B4A"/>
                </a:solidFill>
                <a:latin typeface="Roboto"/>
                <a:cs typeface="Roboto"/>
              </a:rPr>
              <a:t> </a:t>
            </a:r>
            <a:r>
              <a:rPr lang="en-US" sz="1600" b="0" dirty="0">
                <a:solidFill>
                  <a:srgbClr val="002B4A"/>
                </a:solidFill>
                <a:latin typeface="Roboto"/>
                <a:cs typeface="Roboto"/>
              </a:rPr>
              <a:t>to</a:t>
            </a:r>
            <a:r>
              <a:rPr lang="en-US" sz="1600" b="0" spc="-10" dirty="0">
                <a:solidFill>
                  <a:srgbClr val="002B4A"/>
                </a:solidFill>
                <a:latin typeface="Roboto"/>
                <a:cs typeface="Roboto"/>
              </a:rPr>
              <a:t> </a:t>
            </a:r>
            <a:r>
              <a:rPr lang="en-US" sz="1600" b="0" dirty="0">
                <a:solidFill>
                  <a:srgbClr val="002B4A"/>
                </a:solidFill>
                <a:latin typeface="Roboto"/>
                <a:cs typeface="Roboto"/>
              </a:rPr>
              <a:t>turn</a:t>
            </a:r>
            <a:r>
              <a:rPr lang="en-US" sz="1600" b="0" spc="-10" dirty="0">
                <a:solidFill>
                  <a:srgbClr val="002B4A"/>
                </a:solidFill>
                <a:latin typeface="Roboto"/>
                <a:cs typeface="Roboto"/>
              </a:rPr>
              <a:t> </a:t>
            </a:r>
            <a:r>
              <a:rPr lang="en-US" sz="1600" b="0" dirty="0">
                <a:solidFill>
                  <a:srgbClr val="002B4A"/>
                </a:solidFill>
                <a:latin typeface="Roboto"/>
                <a:cs typeface="Roboto"/>
              </a:rPr>
              <a:t>spaces</a:t>
            </a:r>
            <a:r>
              <a:rPr lang="en-US" sz="1600" b="0" spc="-5" dirty="0">
                <a:solidFill>
                  <a:srgbClr val="002B4A"/>
                </a:solidFill>
                <a:latin typeface="Roboto"/>
                <a:cs typeface="Roboto"/>
              </a:rPr>
              <a:t> </a:t>
            </a:r>
            <a:r>
              <a:rPr lang="en-US" sz="1600" b="0" dirty="0">
                <a:solidFill>
                  <a:srgbClr val="002B4A"/>
                </a:solidFill>
                <a:latin typeface="Roboto"/>
                <a:cs typeface="Roboto"/>
              </a:rPr>
              <a:t>into</a:t>
            </a:r>
            <a:r>
              <a:rPr lang="en-US" sz="1600" b="0" spc="-10" dirty="0">
                <a:solidFill>
                  <a:srgbClr val="002B4A"/>
                </a:solidFill>
                <a:latin typeface="Roboto"/>
                <a:cs typeface="Roboto"/>
              </a:rPr>
              <a:t> </a:t>
            </a:r>
            <a:r>
              <a:rPr lang="en-US" sz="1600" b="0" dirty="0">
                <a:solidFill>
                  <a:srgbClr val="002B4A"/>
                </a:solidFill>
                <a:latin typeface="Roboto"/>
                <a:cs typeface="Roboto"/>
              </a:rPr>
              <a:t>places</a:t>
            </a:r>
            <a:r>
              <a:rPr lang="en-US" sz="1600" b="0" spc="-5" dirty="0">
                <a:solidFill>
                  <a:srgbClr val="002B4A"/>
                </a:solidFill>
                <a:latin typeface="Roboto"/>
                <a:cs typeface="Roboto"/>
              </a:rPr>
              <a:t> </a:t>
            </a:r>
            <a:r>
              <a:rPr lang="en-US" sz="1600" b="0" spc="-10" dirty="0">
                <a:solidFill>
                  <a:srgbClr val="002B4A"/>
                </a:solidFill>
                <a:latin typeface="Roboto"/>
                <a:cs typeface="Roboto"/>
              </a:rPr>
              <a:t>where </a:t>
            </a:r>
            <a:r>
              <a:rPr lang="en-US" sz="1600" b="0" dirty="0">
                <a:solidFill>
                  <a:srgbClr val="002B4A"/>
                </a:solidFill>
                <a:latin typeface="Roboto"/>
                <a:cs typeface="Roboto"/>
              </a:rPr>
              <a:t>people</a:t>
            </a:r>
            <a:r>
              <a:rPr lang="en-US" sz="1600" b="0" spc="-15" dirty="0">
                <a:solidFill>
                  <a:srgbClr val="002B4A"/>
                </a:solidFill>
                <a:latin typeface="Roboto"/>
                <a:cs typeface="Roboto"/>
              </a:rPr>
              <a:t> </a:t>
            </a:r>
            <a:r>
              <a:rPr lang="en-US" sz="1600" b="0" dirty="0">
                <a:solidFill>
                  <a:srgbClr val="002B4A"/>
                </a:solidFill>
                <a:latin typeface="Roboto"/>
                <a:cs typeface="Roboto"/>
              </a:rPr>
              <a:t>are</a:t>
            </a:r>
            <a:r>
              <a:rPr lang="en-US" sz="1600" b="0" spc="-5" dirty="0">
                <a:solidFill>
                  <a:srgbClr val="002B4A"/>
                </a:solidFill>
                <a:latin typeface="Roboto"/>
                <a:cs typeface="Roboto"/>
              </a:rPr>
              <a:t> </a:t>
            </a:r>
            <a:r>
              <a:rPr lang="en-US" sz="1600" b="0" dirty="0">
                <a:solidFill>
                  <a:srgbClr val="002B4A"/>
                </a:solidFill>
                <a:latin typeface="Roboto"/>
                <a:cs typeface="Roboto"/>
              </a:rPr>
              <a:t>informed, entertained</a:t>
            </a:r>
            <a:r>
              <a:rPr lang="en-US" sz="1600" b="0" spc="-5" dirty="0">
                <a:solidFill>
                  <a:srgbClr val="002B4A"/>
                </a:solidFill>
                <a:latin typeface="Roboto"/>
                <a:cs typeface="Roboto"/>
              </a:rPr>
              <a:t> </a:t>
            </a:r>
            <a:r>
              <a:rPr lang="en-US" sz="1600" b="0" dirty="0">
                <a:solidFill>
                  <a:srgbClr val="002B4A"/>
                </a:solidFill>
                <a:latin typeface="Roboto"/>
                <a:cs typeface="Roboto"/>
              </a:rPr>
              <a:t>and</a:t>
            </a:r>
            <a:r>
              <a:rPr lang="en-US" sz="1600" b="0" spc="-5" dirty="0">
                <a:solidFill>
                  <a:srgbClr val="002B4A"/>
                </a:solidFill>
                <a:latin typeface="Roboto"/>
                <a:cs typeface="Roboto"/>
              </a:rPr>
              <a:t> </a:t>
            </a:r>
            <a:r>
              <a:rPr lang="en-US" sz="1600" b="0" dirty="0">
                <a:solidFill>
                  <a:srgbClr val="002B4A"/>
                </a:solidFill>
                <a:latin typeface="Roboto"/>
                <a:cs typeface="Roboto"/>
              </a:rPr>
              <a:t>inspired to</a:t>
            </a:r>
            <a:r>
              <a:rPr lang="en-US" sz="1600" b="0" spc="-5" dirty="0">
                <a:solidFill>
                  <a:srgbClr val="002B4A"/>
                </a:solidFill>
                <a:latin typeface="Roboto"/>
                <a:cs typeface="Roboto"/>
              </a:rPr>
              <a:t> </a:t>
            </a:r>
            <a:r>
              <a:rPr lang="en-US" sz="1600" b="0" dirty="0">
                <a:solidFill>
                  <a:srgbClr val="002B4A"/>
                </a:solidFill>
                <a:latin typeface="Roboto"/>
                <a:cs typeface="Roboto"/>
              </a:rPr>
              <a:t>trade.</a:t>
            </a:r>
            <a:r>
              <a:rPr lang="en-US" sz="1600" b="0" spc="-5" dirty="0">
                <a:solidFill>
                  <a:srgbClr val="002B4A"/>
                </a:solidFill>
                <a:latin typeface="Roboto"/>
                <a:cs typeface="Roboto"/>
              </a:rPr>
              <a:t> </a:t>
            </a:r>
            <a:r>
              <a:rPr lang="en-US" sz="1600" b="0" dirty="0">
                <a:solidFill>
                  <a:srgbClr val="002B4A"/>
                </a:solidFill>
                <a:latin typeface="Roboto"/>
                <a:cs typeface="Roboto"/>
              </a:rPr>
              <a:t>And, today,</a:t>
            </a:r>
            <a:r>
              <a:rPr lang="en-US" sz="1600" b="0" spc="-5" dirty="0">
                <a:solidFill>
                  <a:srgbClr val="002B4A"/>
                </a:solidFill>
                <a:latin typeface="Roboto"/>
                <a:cs typeface="Roboto"/>
              </a:rPr>
              <a:t> </a:t>
            </a:r>
            <a:r>
              <a:rPr lang="en-US" sz="1600" b="0" dirty="0">
                <a:solidFill>
                  <a:srgbClr val="002B4A"/>
                </a:solidFill>
                <a:latin typeface="Roboto"/>
                <a:cs typeface="Roboto"/>
              </a:rPr>
              <a:t>in</a:t>
            </a:r>
            <a:r>
              <a:rPr lang="en-US" sz="1600" b="0" spc="-5" dirty="0">
                <a:solidFill>
                  <a:srgbClr val="002B4A"/>
                </a:solidFill>
                <a:latin typeface="Roboto"/>
                <a:cs typeface="Roboto"/>
              </a:rPr>
              <a:t> </a:t>
            </a:r>
            <a:r>
              <a:rPr lang="en-US" sz="1600" b="0" dirty="0">
                <a:solidFill>
                  <a:srgbClr val="002B4A"/>
                </a:solidFill>
                <a:latin typeface="Roboto"/>
                <a:cs typeface="Roboto"/>
              </a:rPr>
              <a:t>this </a:t>
            </a:r>
            <a:r>
              <a:rPr lang="en-US" sz="1600" b="0" spc="-10" dirty="0">
                <a:solidFill>
                  <a:srgbClr val="002B4A"/>
                </a:solidFill>
                <a:latin typeface="Roboto"/>
                <a:cs typeface="Roboto"/>
              </a:rPr>
              <a:t>digital </a:t>
            </a:r>
            <a:r>
              <a:rPr lang="en-US" sz="1600" b="0" dirty="0">
                <a:solidFill>
                  <a:srgbClr val="002B4A"/>
                </a:solidFill>
                <a:latin typeface="Roboto"/>
                <a:cs typeface="Roboto"/>
              </a:rPr>
              <a:t>age,</a:t>
            </a:r>
            <a:r>
              <a:rPr lang="en-US" sz="1600" b="0" spc="-10" dirty="0">
                <a:solidFill>
                  <a:srgbClr val="002B4A"/>
                </a:solidFill>
                <a:latin typeface="Roboto"/>
                <a:cs typeface="Roboto"/>
              </a:rPr>
              <a:t> </a:t>
            </a:r>
            <a:r>
              <a:rPr lang="en-US" sz="1600" b="0" dirty="0">
                <a:solidFill>
                  <a:srgbClr val="002B4A"/>
                </a:solidFill>
                <a:latin typeface="Roboto"/>
                <a:cs typeface="Roboto"/>
              </a:rPr>
              <a:t>those</a:t>
            </a:r>
            <a:r>
              <a:rPr lang="en-US" sz="1600" b="0" spc="5" dirty="0">
                <a:solidFill>
                  <a:srgbClr val="002B4A"/>
                </a:solidFill>
                <a:latin typeface="Roboto"/>
                <a:cs typeface="Roboto"/>
              </a:rPr>
              <a:t> </a:t>
            </a:r>
            <a:r>
              <a:rPr lang="en-US" sz="1600" b="0" dirty="0">
                <a:solidFill>
                  <a:srgbClr val="002B4A"/>
                </a:solidFill>
                <a:latin typeface="Roboto"/>
                <a:cs typeface="Roboto"/>
              </a:rPr>
              <a:t>spaces</a:t>
            </a:r>
            <a:r>
              <a:rPr lang="en-US" sz="1600" b="0" spc="5" dirty="0">
                <a:solidFill>
                  <a:srgbClr val="002B4A"/>
                </a:solidFill>
                <a:latin typeface="Roboto"/>
                <a:cs typeface="Roboto"/>
              </a:rPr>
              <a:t> </a:t>
            </a:r>
            <a:r>
              <a:rPr lang="en-US" sz="1600" b="0" dirty="0">
                <a:solidFill>
                  <a:srgbClr val="002B4A"/>
                </a:solidFill>
                <a:latin typeface="Roboto"/>
                <a:cs typeface="Roboto"/>
              </a:rPr>
              <a:t>are more</a:t>
            </a:r>
            <a:r>
              <a:rPr lang="en-US" sz="1600" b="0" spc="5" dirty="0">
                <a:solidFill>
                  <a:srgbClr val="002B4A"/>
                </a:solidFill>
                <a:latin typeface="Roboto"/>
                <a:cs typeface="Roboto"/>
              </a:rPr>
              <a:t> </a:t>
            </a:r>
            <a:r>
              <a:rPr lang="en-US" sz="1600" b="0" dirty="0">
                <a:solidFill>
                  <a:srgbClr val="002B4A"/>
                </a:solidFill>
                <a:latin typeface="Roboto"/>
                <a:cs typeface="Roboto"/>
              </a:rPr>
              <a:t>often</a:t>
            </a:r>
            <a:r>
              <a:rPr lang="en-US" sz="1600" b="0" spc="5" dirty="0">
                <a:solidFill>
                  <a:srgbClr val="002B4A"/>
                </a:solidFill>
                <a:latin typeface="Roboto"/>
                <a:cs typeface="Roboto"/>
              </a:rPr>
              <a:t> </a:t>
            </a:r>
            <a:r>
              <a:rPr lang="en-US" sz="1600" b="0" dirty="0">
                <a:solidFill>
                  <a:srgbClr val="002B4A"/>
                </a:solidFill>
                <a:latin typeface="Roboto"/>
                <a:cs typeface="Roboto"/>
              </a:rPr>
              <a:t>a combination</a:t>
            </a:r>
            <a:r>
              <a:rPr lang="en-US" sz="1600" b="0" spc="5" dirty="0">
                <a:solidFill>
                  <a:srgbClr val="002B4A"/>
                </a:solidFill>
                <a:latin typeface="Roboto"/>
                <a:cs typeface="Roboto"/>
              </a:rPr>
              <a:t> </a:t>
            </a:r>
            <a:r>
              <a:rPr lang="en-US" sz="1600" b="0" dirty="0">
                <a:solidFill>
                  <a:srgbClr val="002B4A"/>
                </a:solidFill>
                <a:latin typeface="Roboto"/>
                <a:cs typeface="Roboto"/>
              </a:rPr>
              <a:t>of</a:t>
            </a:r>
            <a:r>
              <a:rPr lang="en-US" sz="1600" b="0" spc="5" dirty="0">
                <a:solidFill>
                  <a:srgbClr val="002B4A"/>
                </a:solidFill>
                <a:latin typeface="Roboto"/>
                <a:cs typeface="Roboto"/>
              </a:rPr>
              <a:t> </a:t>
            </a:r>
            <a:r>
              <a:rPr lang="en-US" sz="1600" b="0" dirty="0">
                <a:solidFill>
                  <a:srgbClr val="002B4A"/>
                </a:solidFill>
                <a:latin typeface="Roboto"/>
                <a:cs typeface="Roboto"/>
              </a:rPr>
              <a:t>the virtual</a:t>
            </a:r>
            <a:r>
              <a:rPr lang="en-US" sz="1600" b="0" spc="5" dirty="0">
                <a:solidFill>
                  <a:srgbClr val="002B4A"/>
                </a:solidFill>
                <a:latin typeface="Roboto"/>
                <a:cs typeface="Roboto"/>
              </a:rPr>
              <a:t> </a:t>
            </a:r>
            <a:r>
              <a:rPr lang="en-US" sz="1600" b="0" dirty="0">
                <a:solidFill>
                  <a:srgbClr val="002B4A"/>
                </a:solidFill>
                <a:latin typeface="Roboto"/>
                <a:cs typeface="Roboto"/>
              </a:rPr>
              <a:t>and</a:t>
            </a:r>
            <a:r>
              <a:rPr lang="en-US" sz="1600" b="0" spc="5" dirty="0">
                <a:solidFill>
                  <a:srgbClr val="002B4A"/>
                </a:solidFill>
                <a:latin typeface="Roboto"/>
                <a:cs typeface="Roboto"/>
              </a:rPr>
              <a:t> </a:t>
            </a:r>
            <a:r>
              <a:rPr lang="en-US" sz="1600" b="0" spc="-10" dirty="0">
                <a:solidFill>
                  <a:srgbClr val="002B4A"/>
                </a:solidFill>
                <a:latin typeface="Roboto"/>
                <a:cs typeface="Roboto"/>
              </a:rPr>
              <a:t>physical </a:t>
            </a:r>
            <a:r>
              <a:rPr lang="en-US" sz="1600" b="0" dirty="0">
                <a:solidFill>
                  <a:srgbClr val="002B4A"/>
                </a:solidFill>
                <a:latin typeface="Roboto"/>
                <a:cs typeface="Roboto"/>
              </a:rPr>
              <a:t>worlds.</a:t>
            </a:r>
            <a:r>
              <a:rPr lang="en-US" sz="1600" b="0" spc="-60" dirty="0">
                <a:solidFill>
                  <a:srgbClr val="002B4A"/>
                </a:solidFill>
                <a:latin typeface="Roboto"/>
                <a:cs typeface="Roboto"/>
              </a:rPr>
              <a:t> </a:t>
            </a:r>
            <a:r>
              <a:rPr lang="en-US" sz="1600" b="0" dirty="0">
                <a:solidFill>
                  <a:srgbClr val="002B4A"/>
                </a:solidFill>
                <a:latin typeface="Roboto"/>
                <a:cs typeface="Roboto"/>
              </a:rPr>
              <a:t>To</a:t>
            </a:r>
            <a:r>
              <a:rPr lang="en-US" sz="1600" b="0" spc="-20" dirty="0">
                <a:solidFill>
                  <a:srgbClr val="002B4A"/>
                </a:solidFill>
                <a:latin typeface="Roboto"/>
                <a:cs typeface="Roboto"/>
              </a:rPr>
              <a:t> </a:t>
            </a:r>
            <a:r>
              <a:rPr lang="en-US" sz="1600" b="0" dirty="0">
                <a:solidFill>
                  <a:srgbClr val="002B4A"/>
                </a:solidFill>
                <a:latin typeface="Roboto"/>
                <a:cs typeface="Roboto"/>
              </a:rPr>
              <a:t>succeed,</a:t>
            </a:r>
            <a:r>
              <a:rPr lang="en-US" sz="1600" b="0" spc="-15" dirty="0">
                <a:solidFill>
                  <a:srgbClr val="002B4A"/>
                </a:solidFill>
                <a:latin typeface="Roboto"/>
                <a:cs typeface="Roboto"/>
              </a:rPr>
              <a:t> </a:t>
            </a:r>
            <a:r>
              <a:rPr lang="en-US" sz="1600" b="0" dirty="0">
                <a:solidFill>
                  <a:srgbClr val="002B4A"/>
                </a:solidFill>
                <a:latin typeface="Roboto"/>
                <a:cs typeface="Roboto"/>
              </a:rPr>
              <a:t>we</a:t>
            </a:r>
            <a:r>
              <a:rPr lang="en-US" sz="1600" b="0" spc="-15" dirty="0">
                <a:solidFill>
                  <a:srgbClr val="002B4A"/>
                </a:solidFill>
                <a:latin typeface="Roboto"/>
                <a:cs typeface="Roboto"/>
              </a:rPr>
              <a:t> </a:t>
            </a:r>
            <a:r>
              <a:rPr lang="en-US" sz="1600" b="0" dirty="0">
                <a:solidFill>
                  <a:srgbClr val="002B4A"/>
                </a:solidFill>
                <a:latin typeface="Roboto"/>
                <a:cs typeface="Roboto"/>
              </a:rPr>
              <a:t>have</a:t>
            </a:r>
            <a:r>
              <a:rPr lang="en-US" sz="1600" b="0" spc="-15" dirty="0">
                <a:solidFill>
                  <a:srgbClr val="002B4A"/>
                </a:solidFill>
                <a:latin typeface="Roboto"/>
                <a:cs typeface="Roboto"/>
              </a:rPr>
              <a:t> </a:t>
            </a:r>
            <a:r>
              <a:rPr lang="en-US" sz="1600" b="0" dirty="0">
                <a:solidFill>
                  <a:srgbClr val="002B4A"/>
                </a:solidFill>
                <a:latin typeface="Roboto"/>
                <a:cs typeface="Roboto"/>
              </a:rPr>
              <a:t>to</a:t>
            </a:r>
            <a:r>
              <a:rPr lang="en-US" sz="1600" b="0" spc="-15" dirty="0">
                <a:solidFill>
                  <a:srgbClr val="002B4A"/>
                </a:solidFill>
                <a:latin typeface="Roboto"/>
                <a:cs typeface="Roboto"/>
              </a:rPr>
              <a:t> </a:t>
            </a:r>
            <a:r>
              <a:rPr lang="en-US" sz="1600" b="0" dirty="0">
                <a:solidFill>
                  <a:srgbClr val="002B4A"/>
                </a:solidFill>
                <a:latin typeface="Roboto"/>
                <a:cs typeface="Roboto"/>
              </a:rPr>
              <a:t>know</a:t>
            </a:r>
            <a:r>
              <a:rPr lang="en-US" sz="1600" b="0" spc="-15" dirty="0">
                <a:solidFill>
                  <a:srgbClr val="002B4A"/>
                </a:solidFill>
                <a:latin typeface="Roboto"/>
                <a:cs typeface="Roboto"/>
              </a:rPr>
              <a:t> </a:t>
            </a:r>
            <a:r>
              <a:rPr lang="en-US" sz="1600" b="0" dirty="0">
                <a:solidFill>
                  <a:srgbClr val="002B4A"/>
                </a:solidFill>
                <a:latin typeface="Roboto"/>
                <a:cs typeface="Roboto"/>
              </a:rPr>
              <a:t>our</a:t>
            </a:r>
            <a:r>
              <a:rPr lang="en-US" sz="1600" b="0" spc="-15" dirty="0">
                <a:solidFill>
                  <a:srgbClr val="002B4A"/>
                </a:solidFill>
                <a:latin typeface="Roboto"/>
                <a:cs typeface="Roboto"/>
              </a:rPr>
              <a:t> </a:t>
            </a:r>
            <a:r>
              <a:rPr lang="en-US" sz="1600" b="0" spc="-10" dirty="0">
                <a:solidFill>
                  <a:srgbClr val="002B4A"/>
                </a:solidFill>
                <a:latin typeface="Roboto"/>
                <a:cs typeface="Roboto"/>
              </a:rPr>
              <a:t>customers.</a:t>
            </a:r>
            <a:endParaRPr lang="en-US" sz="1600" dirty="0">
              <a:latin typeface="Roboto"/>
              <a:cs typeface="Roboto"/>
            </a:endParaRPr>
          </a:p>
        </p:txBody>
      </p:sp>
      <p:pic>
        <p:nvPicPr>
          <p:cNvPr id="7" name="object 4">
            <a:extLst>
              <a:ext uri="{FF2B5EF4-FFF2-40B4-BE49-F238E27FC236}">
                <a16:creationId xmlns:a16="http://schemas.microsoft.com/office/drawing/2014/main" id="{E3B7EDA5-D1E3-21FA-E5C0-5EEEECADE739}"/>
              </a:ext>
            </a:extLst>
          </p:cNvPr>
          <p:cNvPicPr/>
          <p:nvPr/>
        </p:nvPicPr>
        <p:blipFill>
          <a:blip r:embed="rId2" cstate="print"/>
          <a:stretch>
            <a:fillRect/>
          </a:stretch>
        </p:blipFill>
        <p:spPr>
          <a:xfrm>
            <a:off x="12648520" y="4308119"/>
            <a:ext cx="5256385" cy="5978881"/>
          </a:xfrm>
          <a:prstGeom prst="rect">
            <a:avLst/>
          </a:prstGeom>
        </p:spPr>
      </p:pic>
      <p:sp>
        <p:nvSpPr>
          <p:cNvPr id="9" name="object 7">
            <a:extLst>
              <a:ext uri="{FF2B5EF4-FFF2-40B4-BE49-F238E27FC236}">
                <a16:creationId xmlns:a16="http://schemas.microsoft.com/office/drawing/2014/main" id="{1FEA13B3-FDA1-9FEA-EB35-EAD0D4A5A47B}"/>
              </a:ext>
            </a:extLst>
          </p:cNvPr>
          <p:cNvSpPr txBox="1"/>
          <p:nvPr/>
        </p:nvSpPr>
        <p:spPr>
          <a:xfrm>
            <a:off x="13126365" y="7581926"/>
            <a:ext cx="3482340" cy="1564640"/>
          </a:xfrm>
          <a:prstGeom prst="rect">
            <a:avLst/>
          </a:prstGeom>
        </p:spPr>
        <p:txBody>
          <a:bodyPr vert="horz" wrap="square" lIns="0" tIns="1270" rIns="0" bIns="0" rtlCol="0">
            <a:spAutoFit/>
          </a:bodyPr>
          <a:lstStyle/>
          <a:p>
            <a:pPr marL="12700" marR="5080" algn="ctr">
              <a:lnSpc>
                <a:spcPct val="103800"/>
              </a:lnSpc>
              <a:spcBef>
                <a:spcPts val="10"/>
              </a:spcBef>
            </a:pPr>
            <a:r>
              <a:rPr sz="2450" b="0" dirty="0">
                <a:solidFill>
                  <a:srgbClr val="FFFFFF"/>
                </a:solidFill>
                <a:latin typeface="Outfit Light"/>
                <a:cs typeface="Outfit Light"/>
              </a:rPr>
              <a:t>Perhaps</a:t>
            </a:r>
            <a:r>
              <a:rPr sz="2450" b="0" spc="-65" dirty="0">
                <a:solidFill>
                  <a:srgbClr val="FFFFFF"/>
                </a:solidFill>
                <a:latin typeface="Outfit Light"/>
                <a:cs typeface="Outfit Light"/>
              </a:rPr>
              <a:t> </a:t>
            </a:r>
            <a:r>
              <a:rPr sz="2450" b="0" dirty="0">
                <a:solidFill>
                  <a:srgbClr val="FFFFFF"/>
                </a:solidFill>
                <a:latin typeface="Outfit Light"/>
                <a:cs typeface="Outfit Light"/>
              </a:rPr>
              <a:t>more</a:t>
            </a:r>
            <a:r>
              <a:rPr sz="2450" b="0" spc="-65" dirty="0">
                <a:solidFill>
                  <a:srgbClr val="FFFFFF"/>
                </a:solidFill>
                <a:latin typeface="Outfit Light"/>
                <a:cs typeface="Outfit Light"/>
              </a:rPr>
              <a:t> </a:t>
            </a:r>
            <a:r>
              <a:rPr sz="2450" b="0" dirty="0">
                <a:solidFill>
                  <a:srgbClr val="FFFFFF"/>
                </a:solidFill>
                <a:latin typeface="Outfit Light"/>
                <a:cs typeface="Outfit Light"/>
              </a:rPr>
              <a:t>than</a:t>
            </a:r>
            <a:r>
              <a:rPr sz="2450" b="0" spc="-60" dirty="0">
                <a:solidFill>
                  <a:srgbClr val="FFFFFF"/>
                </a:solidFill>
                <a:latin typeface="Outfit Light"/>
                <a:cs typeface="Outfit Light"/>
              </a:rPr>
              <a:t> </a:t>
            </a:r>
            <a:r>
              <a:rPr sz="2450" b="0" spc="-20" dirty="0">
                <a:solidFill>
                  <a:srgbClr val="FFFFFF"/>
                </a:solidFill>
                <a:latin typeface="Outfit Light"/>
                <a:cs typeface="Outfit Light"/>
              </a:rPr>
              <a:t>ever before,</a:t>
            </a:r>
            <a:r>
              <a:rPr sz="2450" b="0" spc="-40" dirty="0">
                <a:solidFill>
                  <a:srgbClr val="FFFFFF"/>
                </a:solidFill>
                <a:latin typeface="Outfit Light"/>
                <a:cs typeface="Outfit Light"/>
              </a:rPr>
              <a:t> </a:t>
            </a:r>
            <a:r>
              <a:rPr sz="2450" b="1" dirty="0">
                <a:solidFill>
                  <a:srgbClr val="FFFFFF"/>
                </a:solidFill>
                <a:latin typeface="Outfit"/>
                <a:cs typeface="Outfit"/>
              </a:rPr>
              <a:t>data</a:t>
            </a:r>
            <a:r>
              <a:rPr sz="2450" b="0" dirty="0">
                <a:solidFill>
                  <a:srgbClr val="FFFFFF"/>
                </a:solidFill>
                <a:latin typeface="Outfit Light"/>
                <a:cs typeface="Outfit Light"/>
              </a:rPr>
              <a:t>,</a:t>
            </a:r>
            <a:r>
              <a:rPr sz="2450" b="0" spc="-25" dirty="0">
                <a:solidFill>
                  <a:srgbClr val="FFFFFF"/>
                </a:solidFill>
                <a:latin typeface="Outfit Light"/>
                <a:cs typeface="Outfit Light"/>
              </a:rPr>
              <a:t> </a:t>
            </a:r>
            <a:r>
              <a:rPr sz="2450" b="0" dirty="0">
                <a:solidFill>
                  <a:srgbClr val="FFFFFF"/>
                </a:solidFill>
                <a:latin typeface="Outfit Light"/>
                <a:cs typeface="Outfit Light"/>
              </a:rPr>
              <a:t>and</a:t>
            </a:r>
            <a:r>
              <a:rPr sz="2450" b="0" spc="-25" dirty="0">
                <a:solidFill>
                  <a:srgbClr val="FFFFFF"/>
                </a:solidFill>
                <a:latin typeface="Outfit Light"/>
                <a:cs typeface="Outfit Light"/>
              </a:rPr>
              <a:t> the </a:t>
            </a:r>
            <a:r>
              <a:rPr sz="2450" b="0" dirty="0">
                <a:solidFill>
                  <a:srgbClr val="FFFFFF"/>
                </a:solidFill>
                <a:latin typeface="Outfit Light"/>
                <a:cs typeface="Outfit Light"/>
              </a:rPr>
              <a:t>ability</a:t>
            </a:r>
            <a:r>
              <a:rPr sz="2450" b="0" spc="-40" dirty="0">
                <a:solidFill>
                  <a:srgbClr val="FFFFFF"/>
                </a:solidFill>
                <a:latin typeface="Outfit Light"/>
                <a:cs typeface="Outfit Light"/>
              </a:rPr>
              <a:t> </a:t>
            </a:r>
            <a:r>
              <a:rPr sz="2450" b="0" dirty="0">
                <a:solidFill>
                  <a:srgbClr val="FFFFFF"/>
                </a:solidFill>
                <a:latin typeface="Outfit Light"/>
                <a:cs typeface="Outfit Light"/>
              </a:rPr>
              <a:t>to</a:t>
            </a:r>
            <a:r>
              <a:rPr sz="2450" b="0" spc="-30" dirty="0">
                <a:solidFill>
                  <a:srgbClr val="FFFFFF"/>
                </a:solidFill>
                <a:latin typeface="Outfit Light"/>
                <a:cs typeface="Outfit Light"/>
              </a:rPr>
              <a:t> </a:t>
            </a:r>
            <a:r>
              <a:rPr sz="2450" b="0" dirty="0">
                <a:solidFill>
                  <a:srgbClr val="FFFFFF"/>
                </a:solidFill>
                <a:latin typeface="Outfit Light"/>
                <a:cs typeface="Outfit Light"/>
              </a:rPr>
              <a:t>harness</a:t>
            </a:r>
            <a:r>
              <a:rPr sz="2450" b="0" spc="-25" dirty="0">
                <a:solidFill>
                  <a:srgbClr val="FFFFFF"/>
                </a:solidFill>
                <a:latin typeface="Outfit Light"/>
                <a:cs typeface="Outfit Light"/>
              </a:rPr>
              <a:t> </a:t>
            </a:r>
            <a:r>
              <a:rPr sz="2450" b="0" dirty="0">
                <a:solidFill>
                  <a:srgbClr val="FFFFFF"/>
                </a:solidFill>
                <a:latin typeface="Outfit Light"/>
                <a:cs typeface="Outfit Light"/>
              </a:rPr>
              <a:t>it,</a:t>
            </a:r>
            <a:r>
              <a:rPr sz="2450" b="0" spc="-30" dirty="0">
                <a:solidFill>
                  <a:srgbClr val="FFFFFF"/>
                </a:solidFill>
                <a:latin typeface="Outfit Light"/>
                <a:cs typeface="Outfit Light"/>
              </a:rPr>
              <a:t> </a:t>
            </a:r>
            <a:r>
              <a:rPr sz="2450" b="0" dirty="0">
                <a:solidFill>
                  <a:srgbClr val="FFFFFF"/>
                </a:solidFill>
                <a:latin typeface="Outfit Light"/>
                <a:cs typeface="Outfit Light"/>
              </a:rPr>
              <a:t>is</a:t>
            </a:r>
            <a:r>
              <a:rPr sz="2450" b="0" spc="-25" dirty="0">
                <a:solidFill>
                  <a:srgbClr val="FFFFFF"/>
                </a:solidFill>
                <a:latin typeface="Outfit Light"/>
                <a:cs typeface="Outfit Light"/>
              </a:rPr>
              <a:t> the </a:t>
            </a:r>
            <a:r>
              <a:rPr sz="2450" b="0" dirty="0">
                <a:solidFill>
                  <a:srgbClr val="FFFFFF"/>
                </a:solidFill>
                <a:latin typeface="Outfit Light"/>
                <a:cs typeface="Outfit Light"/>
              </a:rPr>
              <a:t>key</a:t>
            </a:r>
            <a:r>
              <a:rPr sz="2450" b="0" spc="-45" dirty="0">
                <a:solidFill>
                  <a:srgbClr val="FFFFFF"/>
                </a:solidFill>
                <a:latin typeface="Outfit Light"/>
                <a:cs typeface="Outfit Light"/>
              </a:rPr>
              <a:t> </a:t>
            </a:r>
            <a:r>
              <a:rPr sz="2450" b="0" dirty="0">
                <a:solidFill>
                  <a:srgbClr val="FFFFFF"/>
                </a:solidFill>
                <a:latin typeface="Outfit Light"/>
                <a:cs typeface="Outfit Light"/>
              </a:rPr>
              <a:t>to</a:t>
            </a:r>
            <a:r>
              <a:rPr sz="2450" b="0" spc="-45" dirty="0">
                <a:solidFill>
                  <a:srgbClr val="FFFFFF"/>
                </a:solidFill>
                <a:latin typeface="Outfit Light"/>
                <a:cs typeface="Outfit Light"/>
              </a:rPr>
              <a:t> </a:t>
            </a:r>
            <a:r>
              <a:rPr sz="2450" b="0" dirty="0">
                <a:solidFill>
                  <a:srgbClr val="FFFFFF"/>
                </a:solidFill>
                <a:latin typeface="Outfit Light"/>
                <a:cs typeface="Outfit Light"/>
              </a:rPr>
              <a:t>that</a:t>
            </a:r>
            <a:r>
              <a:rPr sz="2450" b="0" spc="-45" dirty="0">
                <a:solidFill>
                  <a:srgbClr val="FFFFFF"/>
                </a:solidFill>
                <a:latin typeface="Outfit Light"/>
                <a:cs typeface="Outfit Light"/>
              </a:rPr>
              <a:t> </a:t>
            </a:r>
            <a:r>
              <a:rPr sz="2450" b="0" spc="-10" dirty="0">
                <a:solidFill>
                  <a:srgbClr val="FFFFFF"/>
                </a:solidFill>
                <a:latin typeface="Outfit Light"/>
                <a:cs typeface="Outfit Light"/>
              </a:rPr>
              <a:t>success.</a:t>
            </a:r>
            <a:endParaRPr sz="2450" dirty="0">
              <a:latin typeface="Outfit Light"/>
              <a:cs typeface="Outfit Light"/>
            </a:endParaRPr>
          </a:p>
        </p:txBody>
      </p:sp>
      <p:sp>
        <p:nvSpPr>
          <p:cNvPr id="11" name="TextBox 10">
            <a:extLst>
              <a:ext uri="{FF2B5EF4-FFF2-40B4-BE49-F238E27FC236}">
                <a16:creationId xmlns:a16="http://schemas.microsoft.com/office/drawing/2014/main" id="{9D41E1C0-F052-B00F-80F2-9518B0A4DE67}"/>
              </a:ext>
            </a:extLst>
          </p:cNvPr>
          <p:cNvSpPr txBox="1"/>
          <p:nvPr/>
        </p:nvSpPr>
        <p:spPr>
          <a:xfrm>
            <a:off x="2655434" y="7116285"/>
            <a:ext cx="9024597" cy="931281"/>
          </a:xfrm>
          <a:prstGeom prst="rect">
            <a:avLst/>
          </a:prstGeom>
          <a:noFill/>
        </p:spPr>
        <p:txBody>
          <a:bodyPr wrap="square">
            <a:spAutoFit/>
          </a:bodyPr>
          <a:lstStyle/>
          <a:p>
            <a:pPr marL="284480" marR="2808605">
              <a:lnSpc>
                <a:spcPct val="118200"/>
              </a:lnSpc>
              <a:spcBef>
                <a:spcPts val="5"/>
              </a:spcBef>
            </a:pPr>
            <a:r>
              <a:rPr lang="en-US" sz="2400" b="0" dirty="0">
                <a:cs typeface="Roboto"/>
              </a:rPr>
              <a:t>Understand</a:t>
            </a:r>
            <a:r>
              <a:rPr lang="en-US" sz="2400" b="0" spc="-55" dirty="0">
                <a:cs typeface="Roboto"/>
              </a:rPr>
              <a:t> </a:t>
            </a:r>
            <a:r>
              <a:rPr lang="en-US" sz="2400" b="0" dirty="0">
                <a:cs typeface="Roboto"/>
              </a:rPr>
              <a:t>their</a:t>
            </a:r>
            <a:r>
              <a:rPr lang="en-US" sz="2400" b="0" spc="-50" dirty="0">
                <a:cs typeface="Roboto"/>
              </a:rPr>
              <a:t> </a:t>
            </a:r>
            <a:r>
              <a:rPr lang="en-US" sz="2400" b="0" spc="-10" dirty="0">
                <a:cs typeface="Roboto"/>
              </a:rPr>
              <a:t>motivations.</a:t>
            </a:r>
            <a:r>
              <a:rPr lang="en-US" sz="2400" b="0" spc="-55" dirty="0">
                <a:cs typeface="Roboto"/>
              </a:rPr>
              <a:t> </a:t>
            </a:r>
            <a:r>
              <a:rPr lang="en-US" sz="2400" b="0" dirty="0">
                <a:cs typeface="Roboto"/>
              </a:rPr>
              <a:t>Invest in</a:t>
            </a:r>
            <a:r>
              <a:rPr lang="en-US" sz="2400" b="0" spc="-50" dirty="0">
                <a:cs typeface="Roboto"/>
              </a:rPr>
              <a:t> </a:t>
            </a:r>
            <a:r>
              <a:rPr lang="en-US" sz="2400" b="0" spc="-10" dirty="0">
                <a:cs typeface="Roboto"/>
              </a:rPr>
              <a:t>their </a:t>
            </a:r>
            <a:r>
              <a:rPr lang="en-US" sz="2400" b="0" dirty="0">
                <a:cs typeface="Roboto"/>
              </a:rPr>
              <a:t>experience.</a:t>
            </a:r>
            <a:r>
              <a:rPr lang="en-US" sz="2400" b="0" spc="-80" dirty="0">
                <a:cs typeface="Roboto"/>
              </a:rPr>
              <a:t> </a:t>
            </a:r>
            <a:r>
              <a:rPr lang="en-US" sz="2400" b="0" dirty="0">
                <a:cs typeface="Roboto"/>
              </a:rPr>
              <a:t>And</a:t>
            </a:r>
            <a:r>
              <a:rPr lang="en-US" sz="2400" b="0" spc="-80" dirty="0">
                <a:cs typeface="Roboto"/>
              </a:rPr>
              <a:t> </a:t>
            </a:r>
            <a:r>
              <a:rPr lang="en-US" sz="2400" b="0" dirty="0">
                <a:cs typeface="Roboto"/>
              </a:rPr>
              <a:t>measure</a:t>
            </a:r>
            <a:r>
              <a:rPr lang="en-US" sz="2400" b="0" spc="-80" dirty="0">
                <a:cs typeface="Roboto"/>
              </a:rPr>
              <a:t> </a:t>
            </a:r>
            <a:r>
              <a:rPr lang="en-US" sz="2400" b="0" spc="-10" dirty="0">
                <a:cs typeface="Roboto"/>
              </a:rPr>
              <a:t>efﬁcacy.</a:t>
            </a:r>
            <a:endParaRPr lang="en-US" sz="2400" dirty="0">
              <a:cs typeface="Roboto"/>
            </a:endParaRPr>
          </a:p>
        </p:txBody>
      </p:sp>
      <p:sp>
        <p:nvSpPr>
          <p:cNvPr id="12" name="Oval 11">
            <a:extLst>
              <a:ext uri="{FF2B5EF4-FFF2-40B4-BE49-F238E27FC236}">
                <a16:creationId xmlns:a16="http://schemas.microsoft.com/office/drawing/2014/main" id="{8D5CA35A-A8A3-3CAD-3B8C-0C4A80AA18CF}"/>
              </a:ext>
            </a:extLst>
          </p:cNvPr>
          <p:cNvSpPr/>
          <p:nvPr/>
        </p:nvSpPr>
        <p:spPr>
          <a:xfrm>
            <a:off x="1487156" y="7039314"/>
            <a:ext cx="1085222" cy="108522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BD0CCEC7-2616-2081-6315-76ECCD2C0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8418" y="7247345"/>
            <a:ext cx="503595" cy="669160"/>
          </a:xfrm>
          <a:prstGeom prst="rect">
            <a:avLst/>
          </a:prstGeom>
        </p:spPr>
      </p:pic>
    </p:spTree>
    <p:extLst>
      <p:ext uri="{BB962C8B-B14F-4D97-AF65-F5344CB8AC3E}">
        <p14:creationId xmlns:p14="http://schemas.microsoft.com/office/powerpoint/2010/main" val="209355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69F3-0911-A4CE-149E-897AC481CFC0}"/>
              </a:ext>
            </a:extLst>
          </p:cNvPr>
          <p:cNvSpPr>
            <a:spLocks noGrp="1"/>
          </p:cNvSpPr>
          <p:nvPr>
            <p:ph type="title"/>
          </p:nvPr>
        </p:nvSpPr>
        <p:spPr/>
        <p:txBody>
          <a:bodyPr/>
          <a:lstStyle/>
          <a:p>
            <a:r>
              <a:rPr lang="en-US" dirty="0"/>
              <a:t>Two Columns of Text</a:t>
            </a:r>
          </a:p>
        </p:txBody>
      </p:sp>
      <p:pic>
        <p:nvPicPr>
          <p:cNvPr id="3" name="object 6">
            <a:extLst>
              <a:ext uri="{FF2B5EF4-FFF2-40B4-BE49-F238E27FC236}">
                <a16:creationId xmlns:a16="http://schemas.microsoft.com/office/drawing/2014/main" id="{2D5E373C-439E-0332-5DDD-1D4041CB2B20}"/>
              </a:ext>
            </a:extLst>
          </p:cNvPr>
          <p:cNvPicPr/>
          <p:nvPr/>
        </p:nvPicPr>
        <p:blipFill>
          <a:blip r:embed="rId2" cstate="print"/>
          <a:stretch>
            <a:fillRect/>
          </a:stretch>
        </p:blipFill>
        <p:spPr>
          <a:xfrm>
            <a:off x="7281771" y="2829743"/>
            <a:ext cx="3724453" cy="7457257"/>
          </a:xfrm>
          <a:prstGeom prst="rect">
            <a:avLst/>
          </a:prstGeom>
        </p:spPr>
      </p:pic>
      <p:grpSp>
        <p:nvGrpSpPr>
          <p:cNvPr id="6" name="Group 5">
            <a:extLst>
              <a:ext uri="{FF2B5EF4-FFF2-40B4-BE49-F238E27FC236}">
                <a16:creationId xmlns:a16="http://schemas.microsoft.com/office/drawing/2014/main" id="{293AFA20-354C-AFD5-5B9A-B1F3E9ECB8E3}"/>
              </a:ext>
            </a:extLst>
          </p:cNvPr>
          <p:cNvGrpSpPr/>
          <p:nvPr/>
        </p:nvGrpSpPr>
        <p:grpSpPr>
          <a:xfrm>
            <a:off x="12034991" y="3532000"/>
            <a:ext cx="5717512" cy="5242149"/>
            <a:chOff x="383092" y="3379600"/>
            <a:chExt cx="5717512" cy="5242149"/>
          </a:xfrm>
        </p:grpSpPr>
        <p:sp>
          <p:nvSpPr>
            <p:cNvPr id="4" name="TextBox 3">
              <a:extLst>
                <a:ext uri="{FF2B5EF4-FFF2-40B4-BE49-F238E27FC236}">
                  <a16:creationId xmlns:a16="http://schemas.microsoft.com/office/drawing/2014/main" id="{3D44F932-AA5F-5932-D93F-C7EF9FE4A205}"/>
                </a:ext>
              </a:extLst>
            </p:cNvPr>
            <p:cNvSpPr txBox="1"/>
            <p:nvPr/>
          </p:nvSpPr>
          <p:spPr>
            <a:xfrm>
              <a:off x="383092" y="5334246"/>
              <a:ext cx="5717512" cy="3287503"/>
            </a:xfrm>
            <a:prstGeom prst="rect">
              <a:avLst/>
            </a:prstGeom>
            <a:noFill/>
          </p:spPr>
          <p:txBody>
            <a:bodyPr wrap="square"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Visit is at the forefront of transforming event management through cutting-edge technology and unparalleled expertise. Our platform is meticulously designed to cater to the diverse needs of event organizers and attendees alike, bridging the gap between traditional event planning and modern, digital solutions. With a history rich in innovation and customer satisfaction, Visit continues to lead the way in creating seamless, engaging, and memorable event experiences. Whether it’s a global exhibition or a local seminar, Visit’s suite of tools ensures every aspect of the event lifecycle is handled with precision and care. Join us on this journey to redefine event management.</a:t>
              </a:r>
            </a:p>
          </p:txBody>
        </p:sp>
        <p:sp>
          <p:nvSpPr>
            <p:cNvPr id="5" name="TextBox 4">
              <a:extLst>
                <a:ext uri="{FF2B5EF4-FFF2-40B4-BE49-F238E27FC236}">
                  <a16:creationId xmlns:a16="http://schemas.microsoft.com/office/drawing/2014/main" id="{615C90E7-4009-AAFC-613D-32C3016E6758}"/>
                </a:ext>
              </a:extLst>
            </p:cNvPr>
            <p:cNvSpPr txBox="1"/>
            <p:nvPr/>
          </p:nvSpPr>
          <p:spPr>
            <a:xfrm>
              <a:off x="383092" y="3379600"/>
              <a:ext cx="5635871" cy="1543949"/>
            </a:xfrm>
            <a:prstGeom prst="rect">
              <a:avLst/>
            </a:prstGeom>
            <a:noFill/>
          </p:spPr>
          <p:txBody>
            <a:bodyPr wrap="square">
              <a:spAutoFit/>
            </a:bodyPr>
            <a:lstStyle/>
            <a:p>
              <a:pPr marL="12700" marR="693420">
                <a:lnSpc>
                  <a:spcPct val="114999"/>
                </a:lnSpc>
                <a:spcBef>
                  <a:spcPts val="95"/>
                </a:spcBef>
              </a:pPr>
              <a:r>
                <a:rPr lang="en-US" sz="2800" b="0" dirty="0">
                  <a:solidFill>
                    <a:schemeClr val="accent1"/>
                  </a:solidFill>
                  <a:latin typeface="Outfit Light"/>
                  <a:cs typeface="Outfit Light"/>
                </a:rPr>
                <a:t>Empowering Organizers &amp; Attendees: The Visit Approach</a:t>
              </a:r>
              <a:endParaRPr lang="en-US" sz="2800" dirty="0">
                <a:solidFill>
                  <a:schemeClr val="accent1"/>
                </a:solidFill>
                <a:latin typeface="Outfit Light"/>
                <a:cs typeface="Outfit Light"/>
              </a:endParaRPr>
            </a:p>
          </p:txBody>
        </p:sp>
      </p:grpSp>
      <p:grpSp>
        <p:nvGrpSpPr>
          <p:cNvPr id="7" name="Group 6">
            <a:extLst>
              <a:ext uri="{FF2B5EF4-FFF2-40B4-BE49-F238E27FC236}">
                <a16:creationId xmlns:a16="http://schemas.microsoft.com/office/drawing/2014/main" id="{55541206-75D6-0631-1AE3-C5AD19F979A8}"/>
              </a:ext>
            </a:extLst>
          </p:cNvPr>
          <p:cNvGrpSpPr/>
          <p:nvPr/>
        </p:nvGrpSpPr>
        <p:grpSpPr>
          <a:xfrm>
            <a:off x="535492" y="3532000"/>
            <a:ext cx="5717512" cy="4670122"/>
            <a:chOff x="383092" y="3379600"/>
            <a:chExt cx="5717512" cy="4670122"/>
          </a:xfrm>
        </p:grpSpPr>
        <p:sp>
          <p:nvSpPr>
            <p:cNvPr id="8" name="TextBox 7">
              <a:extLst>
                <a:ext uri="{FF2B5EF4-FFF2-40B4-BE49-F238E27FC236}">
                  <a16:creationId xmlns:a16="http://schemas.microsoft.com/office/drawing/2014/main" id="{0AC864A4-E727-3DEC-05F2-37EABB6985C6}"/>
                </a:ext>
              </a:extLst>
            </p:cNvPr>
            <p:cNvSpPr txBox="1"/>
            <p:nvPr/>
          </p:nvSpPr>
          <p:spPr>
            <a:xfrm>
              <a:off x="383092" y="4762219"/>
              <a:ext cx="5717512" cy="3287503"/>
            </a:xfrm>
            <a:prstGeom prst="rect">
              <a:avLst/>
            </a:prstGeom>
            <a:noFill/>
          </p:spPr>
          <p:txBody>
            <a:bodyPr wrap="square"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Visit is at the forefront of transforming event management through cutting-edge technology and unparalleled expertise. Our platform is meticulously designed to cater to the diverse needs of event organizers and attendees alike, bridging the gap between traditional event planning and modern, digital solutions. With a history rich in innovation and customer satisfaction, Visit continues to lead the way in creating seamless, engaging, and memorable event experiences. Whether it’s a global exhibition or a local seminar, Visit’s suite of tools ensures every aspect of the event lifecycle is handled with precision and care. Join us on this journey to redefine event management.</a:t>
              </a:r>
            </a:p>
          </p:txBody>
        </p:sp>
        <p:sp>
          <p:nvSpPr>
            <p:cNvPr id="9" name="TextBox 8">
              <a:extLst>
                <a:ext uri="{FF2B5EF4-FFF2-40B4-BE49-F238E27FC236}">
                  <a16:creationId xmlns:a16="http://schemas.microsoft.com/office/drawing/2014/main" id="{5919F0FD-8B17-264D-50FE-901B9F65E1F7}"/>
                </a:ext>
              </a:extLst>
            </p:cNvPr>
            <p:cNvSpPr txBox="1"/>
            <p:nvPr/>
          </p:nvSpPr>
          <p:spPr>
            <a:xfrm>
              <a:off x="383092" y="3379600"/>
              <a:ext cx="5635871" cy="1048429"/>
            </a:xfrm>
            <a:prstGeom prst="rect">
              <a:avLst/>
            </a:prstGeom>
            <a:noFill/>
          </p:spPr>
          <p:txBody>
            <a:bodyPr wrap="square">
              <a:spAutoFit/>
            </a:bodyPr>
            <a:lstStyle/>
            <a:p>
              <a:pPr marL="12700" marR="693420">
                <a:lnSpc>
                  <a:spcPct val="114999"/>
                </a:lnSpc>
                <a:spcBef>
                  <a:spcPts val="95"/>
                </a:spcBef>
              </a:pPr>
              <a:r>
                <a:rPr lang="en-US" sz="2800" b="0" dirty="0">
                  <a:solidFill>
                    <a:schemeClr val="accent1"/>
                  </a:solidFill>
                  <a:latin typeface="Outfit Light"/>
                  <a:cs typeface="Outfit Light"/>
                </a:rPr>
                <a:t>Exploring the Future of Event Technology with Visit</a:t>
              </a:r>
              <a:endParaRPr lang="en-US" sz="2800" dirty="0">
                <a:solidFill>
                  <a:schemeClr val="accent1"/>
                </a:solidFill>
                <a:latin typeface="Outfit Light"/>
                <a:cs typeface="Outfit Light"/>
              </a:endParaRPr>
            </a:p>
          </p:txBody>
        </p:sp>
      </p:grpSp>
    </p:spTree>
    <p:extLst>
      <p:ext uri="{BB962C8B-B14F-4D97-AF65-F5344CB8AC3E}">
        <p14:creationId xmlns:p14="http://schemas.microsoft.com/office/powerpoint/2010/main" val="395842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2B8C-6CBB-2EA7-44EC-97210A6158A4}"/>
              </a:ext>
            </a:extLst>
          </p:cNvPr>
          <p:cNvSpPr>
            <a:spLocks noGrp="1"/>
          </p:cNvSpPr>
          <p:nvPr>
            <p:ph type="title"/>
          </p:nvPr>
        </p:nvSpPr>
        <p:spPr/>
        <p:txBody>
          <a:bodyPr/>
          <a:lstStyle/>
          <a:p>
            <a:r>
              <a:rPr lang="en-US" dirty="0"/>
              <a:t>Strategy</a:t>
            </a:r>
          </a:p>
        </p:txBody>
      </p:sp>
      <p:sp>
        <p:nvSpPr>
          <p:cNvPr id="3" name="TextBox 2">
            <a:extLst>
              <a:ext uri="{FF2B5EF4-FFF2-40B4-BE49-F238E27FC236}">
                <a16:creationId xmlns:a16="http://schemas.microsoft.com/office/drawing/2014/main" id="{FD42879F-2C8E-E465-0CF9-3C2B02FF524C}"/>
              </a:ext>
            </a:extLst>
          </p:cNvPr>
          <p:cNvSpPr txBox="1"/>
          <p:nvPr/>
        </p:nvSpPr>
        <p:spPr>
          <a:xfrm>
            <a:off x="383092" y="3457574"/>
            <a:ext cx="7082833" cy="1048429"/>
          </a:xfrm>
          <a:prstGeom prst="rect">
            <a:avLst/>
          </a:prstGeom>
          <a:noFill/>
        </p:spPr>
        <p:txBody>
          <a:bodyPr wrap="square">
            <a:spAutoFit/>
          </a:bodyPr>
          <a:lstStyle/>
          <a:p>
            <a:pPr marL="12700" marR="693420">
              <a:lnSpc>
                <a:spcPct val="114999"/>
              </a:lnSpc>
              <a:spcBef>
                <a:spcPts val="95"/>
              </a:spcBef>
            </a:pPr>
            <a:r>
              <a:rPr lang="en-US" sz="2800" b="0" dirty="0">
                <a:solidFill>
                  <a:schemeClr val="accent1"/>
                </a:solidFill>
                <a:latin typeface="Outfit Light"/>
                <a:cs typeface="Outfit Light"/>
              </a:rPr>
              <a:t>Planning for, Monitoring, Affecting &amp; Measuring Outcomes at Visit</a:t>
            </a:r>
          </a:p>
        </p:txBody>
      </p:sp>
      <p:sp>
        <p:nvSpPr>
          <p:cNvPr id="4" name="TextBox 3">
            <a:extLst>
              <a:ext uri="{FF2B5EF4-FFF2-40B4-BE49-F238E27FC236}">
                <a16:creationId xmlns:a16="http://schemas.microsoft.com/office/drawing/2014/main" id="{8F2E210F-7C72-24D0-AC65-3DD2DA92A0C1}"/>
              </a:ext>
            </a:extLst>
          </p:cNvPr>
          <p:cNvSpPr txBox="1"/>
          <p:nvPr/>
        </p:nvSpPr>
        <p:spPr>
          <a:xfrm>
            <a:off x="383092" y="4964517"/>
            <a:ext cx="7665637" cy="3005246"/>
          </a:xfrm>
          <a:prstGeom prst="rect">
            <a:avLst/>
          </a:prstGeom>
          <a:noFill/>
        </p:spPr>
        <p:txBody>
          <a:bodyPr wrap="square" rtlCol="0">
            <a:spAutoFit/>
          </a:bodyPr>
          <a:lstStyle/>
          <a:p>
            <a:pPr>
              <a:lnSpc>
                <a:spcPct val="150000"/>
              </a:lnSpc>
            </a:pPr>
            <a:r>
              <a:rPr lang="en-US" sz="1600" b="0" dirty="0">
                <a:solidFill>
                  <a:srgbClr val="002B4A"/>
                </a:solidFill>
                <a:latin typeface="Roboto"/>
                <a:cs typeface="Roboto"/>
              </a:rPr>
              <a:t>Intelligence UIs deliver valuable, real- time insight direct from the show ﬂoor. As they say, knowledge is power. Power to identify and support poor performing exhibitors before it’s too late. And power to boost your participant’s engagement, extend their dwell time and encourage them to re-visit.</a:t>
            </a:r>
          </a:p>
          <a:p>
            <a:pPr>
              <a:lnSpc>
                <a:spcPct val="150000"/>
              </a:lnSpc>
            </a:pPr>
            <a:endParaRPr lang="en-US" sz="1600" b="0" dirty="0">
              <a:solidFill>
                <a:srgbClr val="002B4A"/>
              </a:solidFill>
              <a:latin typeface="Roboto"/>
              <a:cs typeface="Roboto"/>
            </a:endParaRPr>
          </a:p>
          <a:p>
            <a:pPr>
              <a:lnSpc>
                <a:spcPct val="150000"/>
              </a:lnSpc>
            </a:pPr>
            <a:r>
              <a:rPr lang="en-US" sz="1600" b="0" dirty="0">
                <a:solidFill>
                  <a:srgbClr val="002B4A"/>
                </a:solidFill>
                <a:latin typeface="Roboto"/>
                <a:cs typeface="Roboto"/>
              </a:rPr>
              <a:t>Today, in this digital age, there is no excuse. Data drives objectives, informs decision making when adjustment is deemed necessary and proves value both delivered and derived... Customer retention and loyalty should follow.</a:t>
            </a:r>
          </a:p>
        </p:txBody>
      </p:sp>
      <p:pic>
        <p:nvPicPr>
          <p:cNvPr id="7" name="Graphic 6">
            <a:extLst>
              <a:ext uri="{FF2B5EF4-FFF2-40B4-BE49-F238E27FC236}">
                <a16:creationId xmlns:a16="http://schemas.microsoft.com/office/drawing/2014/main" id="{EF9D552C-21D5-5BB9-B42A-4AD9E225D5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6165" y="1592092"/>
            <a:ext cx="10928625" cy="8940520"/>
          </a:xfrm>
          <a:prstGeom prst="rect">
            <a:avLst/>
          </a:prstGeom>
        </p:spPr>
      </p:pic>
      <p:sp>
        <p:nvSpPr>
          <p:cNvPr id="8" name="Rectangle: Rounded Corners 7">
            <a:extLst>
              <a:ext uri="{FF2B5EF4-FFF2-40B4-BE49-F238E27FC236}">
                <a16:creationId xmlns:a16="http://schemas.microsoft.com/office/drawing/2014/main" id="{62B50775-B6D9-F24E-755D-CF88C0D47629}"/>
              </a:ext>
            </a:extLst>
          </p:cNvPr>
          <p:cNvSpPr/>
          <p:nvPr/>
        </p:nvSpPr>
        <p:spPr>
          <a:xfrm>
            <a:off x="10661303" y="3896855"/>
            <a:ext cx="2269347" cy="842996"/>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82999EBC-D78C-2D3F-0773-EF7D5C9D8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5976" y="3556056"/>
            <a:ext cx="1246074" cy="876717"/>
          </a:xfrm>
          <a:prstGeom prst="rect">
            <a:avLst/>
          </a:prstGeom>
        </p:spPr>
      </p:pic>
      <p:sp>
        <p:nvSpPr>
          <p:cNvPr id="11" name="TextBox 10">
            <a:extLst>
              <a:ext uri="{FF2B5EF4-FFF2-40B4-BE49-F238E27FC236}">
                <a16:creationId xmlns:a16="http://schemas.microsoft.com/office/drawing/2014/main" id="{18A4DD95-5777-675B-8DFE-485C3FE69A1C}"/>
              </a:ext>
            </a:extLst>
          </p:cNvPr>
          <p:cNvSpPr txBox="1"/>
          <p:nvPr/>
        </p:nvSpPr>
        <p:spPr>
          <a:xfrm>
            <a:off x="11736476" y="5141036"/>
            <a:ext cx="6168429" cy="2538580"/>
          </a:xfrm>
          <a:prstGeom prst="rect">
            <a:avLst/>
          </a:prstGeom>
          <a:noFill/>
        </p:spPr>
        <p:txBody>
          <a:bodyPr wrap="square" rtlCol="0">
            <a:spAutoFit/>
          </a:bodyPr>
          <a:lstStyle/>
          <a:p>
            <a:pPr>
              <a:lnSpc>
                <a:spcPct val="150000"/>
              </a:lnSpc>
            </a:pPr>
            <a:r>
              <a:rPr lang="en-US" i="1" dirty="0">
                <a:solidFill>
                  <a:schemeClr val="bg1"/>
                </a:solidFill>
                <a:latin typeface="Outfit Light" pitchFamily="2" charset="0"/>
              </a:rPr>
              <a:t>Show data integration from Visit is simple and effective. It has allowed us to improve our service levels as well as enhance our own </a:t>
            </a:r>
            <a:r>
              <a:rPr lang="en-US" i="1" dirty="0" err="1">
                <a:solidFill>
                  <a:schemeClr val="bg1"/>
                </a:solidFill>
                <a:latin typeface="Outfit Light" pitchFamily="2" charset="0"/>
              </a:rPr>
              <a:t>organisation</a:t>
            </a:r>
            <a:r>
              <a:rPr lang="en-US" i="1" dirty="0">
                <a:solidFill>
                  <a:schemeClr val="bg1"/>
                </a:solidFill>
                <a:latin typeface="Outfit Light" pitchFamily="2" charset="0"/>
              </a:rPr>
              <a:t> and planning. We </a:t>
            </a:r>
            <a:r>
              <a:rPr lang="en-US" i="1" dirty="0" err="1">
                <a:solidFill>
                  <a:schemeClr val="bg1"/>
                </a:solidFill>
                <a:latin typeface="Outfit Light" pitchFamily="2" charset="0"/>
              </a:rPr>
              <a:t>utilise</a:t>
            </a:r>
            <a:r>
              <a:rPr lang="en-US" i="1" dirty="0">
                <a:solidFill>
                  <a:schemeClr val="bg1"/>
                </a:solidFill>
                <a:latin typeface="Outfit Light" pitchFamily="2" charset="0"/>
              </a:rPr>
              <a:t> even more insight into audience </a:t>
            </a:r>
            <a:r>
              <a:rPr lang="en-US" i="1" dirty="0" err="1">
                <a:solidFill>
                  <a:schemeClr val="bg1"/>
                </a:solidFill>
                <a:latin typeface="Outfit Light" pitchFamily="2" charset="0"/>
              </a:rPr>
              <a:t>behaviour</a:t>
            </a:r>
            <a:r>
              <a:rPr lang="en-US" i="1" dirty="0">
                <a:solidFill>
                  <a:schemeClr val="bg1"/>
                </a:solidFill>
                <a:latin typeface="Outfit Light" pitchFamily="2" charset="0"/>
              </a:rPr>
              <a:t> and trafﬁc ﬂow which, along with the lead capture data, has really helped our sales team to rebook</a:t>
            </a:r>
          </a:p>
        </p:txBody>
      </p:sp>
      <p:sp>
        <p:nvSpPr>
          <p:cNvPr id="12" name="TextBox 11">
            <a:extLst>
              <a:ext uri="{FF2B5EF4-FFF2-40B4-BE49-F238E27FC236}">
                <a16:creationId xmlns:a16="http://schemas.microsoft.com/office/drawing/2014/main" id="{11335A17-2CA5-A1BF-FEE5-EF519664120B}"/>
              </a:ext>
            </a:extLst>
          </p:cNvPr>
          <p:cNvSpPr txBox="1"/>
          <p:nvPr/>
        </p:nvSpPr>
        <p:spPr>
          <a:xfrm>
            <a:off x="11736476" y="8199455"/>
            <a:ext cx="2074607" cy="307777"/>
          </a:xfrm>
          <a:prstGeom prst="rect">
            <a:avLst/>
          </a:prstGeom>
          <a:noFill/>
        </p:spPr>
        <p:txBody>
          <a:bodyPr wrap="none" rtlCol="0">
            <a:spAutoFit/>
          </a:bodyPr>
          <a:lstStyle/>
          <a:p>
            <a:r>
              <a:rPr lang="en-US" sz="1400" dirty="0">
                <a:solidFill>
                  <a:schemeClr val="accent1"/>
                </a:solidFill>
              </a:rPr>
              <a:t>- John Jones, ABC Corp</a:t>
            </a:r>
          </a:p>
        </p:txBody>
      </p:sp>
    </p:spTree>
    <p:extLst>
      <p:ext uri="{BB962C8B-B14F-4D97-AF65-F5344CB8AC3E}">
        <p14:creationId xmlns:p14="http://schemas.microsoft.com/office/powerpoint/2010/main" val="43340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6265-A1C9-7CC9-5DD8-058755EB4963}"/>
              </a:ext>
            </a:extLst>
          </p:cNvPr>
          <p:cNvSpPr>
            <a:spLocks noGrp="1"/>
          </p:cNvSpPr>
          <p:nvPr>
            <p:ph type="title"/>
          </p:nvPr>
        </p:nvSpPr>
        <p:spPr/>
        <p:txBody>
          <a:bodyPr/>
          <a:lstStyle/>
          <a:p>
            <a:r>
              <a:rPr lang="en-US" dirty="0"/>
              <a:t>Icons</a:t>
            </a:r>
          </a:p>
        </p:txBody>
      </p:sp>
      <p:sp>
        <p:nvSpPr>
          <p:cNvPr id="3" name="object 11">
            <a:extLst>
              <a:ext uri="{FF2B5EF4-FFF2-40B4-BE49-F238E27FC236}">
                <a16:creationId xmlns:a16="http://schemas.microsoft.com/office/drawing/2014/main" id="{80738F70-6992-A326-249C-A83BEC7A2412}"/>
              </a:ext>
            </a:extLst>
          </p:cNvPr>
          <p:cNvSpPr txBox="1"/>
          <p:nvPr/>
        </p:nvSpPr>
        <p:spPr>
          <a:xfrm>
            <a:off x="1048531" y="3095740"/>
            <a:ext cx="871219" cy="314960"/>
          </a:xfrm>
          <a:prstGeom prst="rect">
            <a:avLst/>
          </a:prstGeom>
        </p:spPr>
        <p:txBody>
          <a:bodyPr vert="horz" wrap="square" lIns="0" tIns="12065" rIns="0" bIns="0" rtlCol="0">
            <a:spAutoFit/>
          </a:bodyPr>
          <a:lstStyle/>
          <a:p>
            <a:pPr marL="12700">
              <a:lnSpc>
                <a:spcPct val="100000"/>
              </a:lnSpc>
              <a:spcBef>
                <a:spcPts val="95"/>
              </a:spcBef>
            </a:pPr>
            <a:r>
              <a:rPr sz="1900" b="1" spc="-30" dirty="0">
                <a:solidFill>
                  <a:srgbClr val="002B4A"/>
                </a:solidFill>
                <a:latin typeface="Outfit"/>
                <a:cs typeface="Outfit"/>
              </a:rPr>
              <a:t>Awards</a:t>
            </a:r>
            <a:endParaRPr sz="1900">
              <a:latin typeface="Outfit"/>
              <a:cs typeface="Outfit"/>
            </a:endParaRPr>
          </a:p>
        </p:txBody>
      </p:sp>
      <p:sp>
        <p:nvSpPr>
          <p:cNvPr id="4" name="object 12">
            <a:extLst>
              <a:ext uri="{FF2B5EF4-FFF2-40B4-BE49-F238E27FC236}">
                <a16:creationId xmlns:a16="http://schemas.microsoft.com/office/drawing/2014/main" id="{FF7E0949-C668-E019-01F1-79F9DC7D6320}"/>
              </a:ext>
            </a:extLst>
          </p:cNvPr>
          <p:cNvSpPr txBox="1"/>
          <p:nvPr/>
        </p:nvSpPr>
        <p:spPr>
          <a:xfrm>
            <a:off x="726541" y="5458495"/>
            <a:ext cx="1515110" cy="314960"/>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002B4A"/>
                </a:solidFill>
                <a:latin typeface="Outfit"/>
                <a:cs typeface="Outfit"/>
              </a:rPr>
              <a:t>Mobile</a:t>
            </a:r>
            <a:r>
              <a:rPr sz="1900" b="1" spc="-65" dirty="0">
                <a:solidFill>
                  <a:srgbClr val="002B4A"/>
                </a:solidFill>
                <a:latin typeface="Outfit"/>
                <a:cs typeface="Outfit"/>
              </a:rPr>
              <a:t> </a:t>
            </a:r>
            <a:r>
              <a:rPr sz="1900" b="1" spc="-10" dirty="0">
                <a:solidFill>
                  <a:srgbClr val="002B4A"/>
                </a:solidFill>
                <a:latin typeface="Outfit"/>
                <a:cs typeface="Outfit"/>
              </a:rPr>
              <a:t>Phone</a:t>
            </a:r>
            <a:endParaRPr sz="1900">
              <a:latin typeface="Outfit"/>
              <a:cs typeface="Outfit"/>
            </a:endParaRPr>
          </a:p>
        </p:txBody>
      </p:sp>
      <p:sp>
        <p:nvSpPr>
          <p:cNvPr id="5" name="object 13">
            <a:extLst>
              <a:ext uri="{FF2B5EF4-FFF2-40B4-BE49-F238E27FC236}">
                <a16:creationId xmlns:a16="http://schemas.microsoft.com/office/drawing/2014/main" id="{368D8F2F-1B4F-2EEE-EABE-B92EBA0464CD}"/>
              </a:ext>
            </a:extLst>
          </p:cNvPr>
          <p:cNvSpPr txBox="1"/>
          <p:nvPr/>
        </p:nvSpPr>
        <p:spPr>
          <a:xfrm>
            <a:off x="922336" y="7821249"/>
            <a:ext cx="1123950"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Payments</a:t>
            </a:r>
            <a:endParaRPr sz="1900">
              <a:latin typeface="Outfit"/>
              <a:cs typeface="Outfit"/>
            </a:endParaRPr>
          </a:p>
        </p:txBody>
      </p:sp>
      <p:sp>
        <p:nvSpPr>
          <p:cNvPr id="6" name="object 14">
            <a:extLst>
              <a:ext uri="{FF2B5EF4-FFF2-40B4-BE49-F238E27FC236}">
                <a16:creationId xmlns:a16="http://schemas.microsoft.com/office/drawing/2014/main" id="{77358F6D-476E-326E-0A2D-827E982A703B}"/>
              </a:ext>
            </a:extLst>
          </p:cNvPr>
          <p:cNvSpPr txBox="1"/>
          <p:nvPr/>
        </p:nvSpPr>
        <p:spPr>
          <a:xfrm>
            <a:off x="4467821" y="3095740"/>
            <a:ext cx="154368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Sustainability</a:t>
            </a:r>
            <a:endParaRPr sz="1900">
              <a:latin typeface="Outfit"/>
              <a:cs typeface="Outfit"/>
            </a:endParaRPr>
          </a:p>
        </p:txBody>
      </p:sp>
      <p:sp>
        <p:nvSpPr>
          <p:cNvPr id="7" name="object 15">
            <a:extLst>
              <a:ext uri="{FF2B5EF4-FFF2-40B4-BE49-F238E27FC236}">
                <a16:creationId xmlns:a16="http://schemas.microsoft.com/office/drawing/2014/main" id="{B9EA3487-4F1A-8ED4-7D14-78058D3007EE}"/>
              </a:ext>
            </a:extLst>
          </p:cNvPr>
          <p:cNvSpPr txBox="1"/>
          <p:nvPr/>
        </p:nvSpPr>
        <p:spPr>
          <a:xfrm>
            <a:off x="4870007" y="5458495"/>
            <a:ext cx="739140" cy="314960"/>
          </a:xfrm>
          <a:prstGeom prst="rect">
            <a:avLst/>
          </a:prstGeom>
        </p:spPr>
        <p:txBody>
          <a:bodyPr vert="horz" wrap="square" lIns="0" tIns="12065" rIns="0" bIns="0" rtlCol="0">
            <a:spAutoFit/>
          </a:bodyPr>
          <a:lstStyle/>
          <a:p>
            <a:pPr marL="12700">
              <a:lnSpc>
                <a:spcPct val="100000"/>
              </a:lnSpc>
              <a:spcBef>
                <a:spcPts val="95"/>
              </a:spcBef>
            </a:pPr>
            <a:r>
              <a:rPr sz="1900" b="1" spc="-20" dirty="0">
                <a:solidFill>
                  <a:srgbClr val="002B4A"/>
                </a:solidFill>
                <a:latin typeface="Outfit"/>
                <a:cs typeface="Outfit"/>
              </a:rPr>
              <a:t>Badge</a:t>
            </a:r>
            <a:endParaRPr sz="1900">
              <a:latin typeface="Outfit"/>
              <a:cs typeface="Outfit"/>
            </a:endParaRPr>
          </a:p>
        </p:txBody>
      </p:sp>
      <p:sp>
        <p:nvSpPr>
          <p:cNvPr id="8" name="object 16">
            <a:extLst>
              <a:ext uri="{FF2B5EF4-FFF2-40B4-BE49-F238E27FC236}">
                <a16:creationId xmlns:a16="http://schemas.microsoft.com/office/drawing/2014/main" id="{3BD0EFCE-9D77-9E3B-E327-EA65CB4122F4}"/>
              </a:ext>
            </a:extLst>
          </p:cNvPr>
          <p:cNvSpPr txBox="1"/>
          <p:nvPr/>
        </p:nvSpPr>
        <p:spPr>
          <a:xfrm>
            <a:off x="4576917" y="7821249"/>
            <a:ext cx="132524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Networking</a:t>
            </a:r>
            <a:endParaRPr sz="1900">
              <a:latin typeface="Outfit"/>
              <a:cs typeface="Outfit"/>
            </a:endParaRPr>
          </a:p>
        </p:txBody>
      </p:sp>
      <p:sp>
        <p:nvSpPr>
          <p:cNvPr id="9" name="object 17">
            <a:extLst>
              <a:ext uri="{FF2B5EF4-FFF2-40B4-BE49-F238E27FC236}">
                <a16:creationId xmlns:a16="http://schemas.microsoft.com/office/drawing/2014/main" id="{A20F2FD9-1941-B7A6-D339-F1A404F45B0F}"/>
              </a:ext>
            </a:extLst>
          </p:cNvPr>
          <p:cNvSpPr txBox="1"/>
          <p:nvPr/>
        </p:nvSpPr>
        <p:spPr>
          <a:xfrm>
            <a:off x="8718275" y="3095740"/>
            <a:ext cx="1064260" cy="314960"/>
          </a:xfrm>
          <a:prstGeom prst="rect">
            <a:avLst/>
          </a:prstGeom>
        </p:spPr>
        <p:txBody>
          <a:bodyPr vert="horz" wrap="square" lIns="0" tIns="12065" rIns="0" bIns="0" rtlCol="0">
            <a:spAutoFit/>
          </a:bodyPr>
          <a:lstStyle/>
          <a:p>
            <a:pPr marL="12700">
              <a:lnSpc>
                <a:spcPct val="100000"/>
              </a:lnSpc>
              <a:spcBef>
                <a:spcPts val="95"/>
              </a:spcBef>
            </a:pPr>
            <a:r>
              <a:rPr sz="1900" b="1" spc="-30" dirty="0">
                <a:solidFill>
                  <a:srgbClr val="002B4A"/>
                </a:solidFill>
                <a:latin typeface="Outfit"/>
                <a:cs typeface="Outfit"/>
              </a:rPr>
              <a:t>Technical</a:t>
            </a:r>
            <a:endParaRPr sz="1900">
              <a:latin typeface="Outfit"/>
              <a:cs typeface="Outfit"/>
            </a:endParaRPr>
          </a:p>
        </p:txBody>
      </p:sp>
      <p:sp>
        <p:nvSpPr>
          <p:cNvPr id="10" name="object 18">
            <a:extLst>
              <a:ext uri="{FF2B5EF4-FFF2-40B4-BE49-F238E27FC236}">
                <a16:creationId xmlns:a16="http://schemas.microsoft.com/office/drawing/2014/main" id="{F0F9E05F-C94D-9143-D2CF-39C8F2A6ECF3}"/>
              </a:ext>
            </a:extLst>
          </p:cNvPr>
          <p:cNvSpPr txBox="1"/>
          <p:nvPr/>
        </p:nvSpPr>
        <p:spPr>
          <a:xfrm>
            <a:off x="8552102" y="5458495"/>
            <a:ext cx="139636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Registration</a:t>
            </a:r>
            <a:endParaRPr sz="1900">
              <a:latin typeface="Outfit"/>
              <a:cs typeface="Outfit"/>
            </a:endParaRPr>
          </a:p>
        </p:txBody>
      </p:sp>
      <p:sp>
        <p:nvSpPr>
          <p:cNvPr id="11" name="object 19">
            <a:extLst>
              <a:ext uri="{FF2B5EF4-FFF2-40B4-BE49-F238E27FC236}">
                <a16:creationId xmlns:a16="http://schemas.microsoft.com/office/drawing/2014/main" id="{BC38EC9A-3D75-24DD-CC0C-E9479E965E94}"/>
              </a:ext>
            </a:extLst>
          </p:cNvPr>
          <p:cNvSpPr txBox="1"/>
          <p:nvPr/>
        </p:nvSpPr>
        <p:spPr>
          <a:xfrm>
            <a:off x="8821712" y="7821249"/>
            <a:ext cx="857250"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Session</a:t>
            </a:r>
            <a:endParaRPr sz="1900">
              <a:latin typeface="Outfit"/>
              <a:cs typeface="Outfit"/>
            </a:endParaRPr>
          </a:p>
        </p:txBody>
      </p:sp>
      <p:sp>
        <p:nvSpPr>
          <p:cNvPr id="12" name="object 20">
            <a:extLst>
              <a:ext uri="{FF2B5EF4-FFF2-40B4-BE49-F238E27FC236}">
                <a16:creationId xmlns:a16="http://schemas.microsoft.com/office/drawing/2014/main" id="{81ED515A-9C55-870D-2B68-4F589E2A1B9E}"/>
              </a:ext>
            </a:extLst>
          </p:cNvPr>
          <p:cNvSpPr txBox="1"/>
          <p:nvPr/>
        </p:nvSpPr>
        <p:spPr>
          <a:xfrm>
            <a:off x="12779582" y="3095740"/>
            <a:ext cx="1004569" cy="314960"/>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002B4A"/>
                </a:solidFill>
                <a:latin typeface="Outfit"/>
                <a:cs typeface="Outfit"/>
              </a:rPr>
              <a:t>QR</a:t>
            </a:r>
            <a:r>
              <a:rPr sz="1900" b="1" spc="-25" dirty="0">
                <a:solidFill>
                  <a:srgbClr val="002B4A"/>
                </a:solidFill>
                <a:latin typeface="Outfit"/>
                <a:cs typeface="Outfit"/>
              </a:rPr>
              <a:t> </a:t>
            </a:r>
            <a:r>
              <a:rPr sz="1900" b="1" spc="-20" dirty="0">
                <a:solidFill>
                  <a:srgbClr val="002B4A"/>
                </a:solidFill>
                <a:latin typeface="Outfit"/>
                <a:cs typeface="Outfit"/>
              </a:rPr>
              <a:t>Code</a:t>
            </a:r>
            <a:endParaRPr sz="1900">
              <a:latin typeface="Outfit"/>
              <a:cs typeface="Outfit"/>
            </a:endParaRPr>
          </a:p>
        </p:txBody>
      </p:sp>
      <p:sp>
        <p:nvSpPr>
          <p:cNvPr id="13" name="object 21">
            <a:extLst>
              <a:ext uri="{FF2B5EF4-FFF2-40B4-BE49-F238E27FC236}">
                <a16:creationId xmlns:a16="http://schemas.microsoft.com/office/drawing/2014/main" id="{07569BB1-1C7B-F2E8-3F06-D59BCCBCDAD8}"/>
              </a:ext>
            </a:extLst>
          </p:cNvPr>
          <p:cNvSpPr txBox="1"/>
          <p:nvPr/>
        </p:nvSpPr>
        <p:spPr>
          <a:xfrm>
            <a:off x="12806675" y="5458495"/>
            <a:ext cx="949960"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Desktop</a:t>
            </a:r>
            <a:endParaRPr sz="1900">
              <a:latin typeface="Outfit"/>
              <a:cs typeface="Outfit"/>
            </a:endParaRPr>
          </a:p>
        </p:txBody>
      </p:sp>
      <p:sp>
        <p:nvSpPr>
          <p:cNvPr id="14" name="object 22">
            <a:extLst>
              <a:ext uri="{FF2B5EF4-FFF2-40B4-BE49-F238E27FC236}">
                <a16:creationId xmlns:a16="http://schemas.microsoft.com/office/drawing/2014/main" id="{C196C55B-5537-54DE-01E2-D110634B4502}"/>
              </a:ext>
            </a:extLst>
          </p:cNvPr>
          <p:cNvSpPr txBox="1"/>
          <p:nvPr/>
        </p:nvSpPr>
        <p:spPr>
          <a:xfrm>
            <a:off x="12806796" y="7821249"/>
            <a:ext cx="949960"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Speaker</a:t>
            </a:r>
            <a:endParaRPr sz="1900">
              <a:latin typeface="Outfit"/>
              <a:cs typeface="Outfit"/>
            </a:endParaRPr>
          </a:p>
        </p:txBody>
      </p:sp>
      <p:sp>
        <p:nvSpPr>
          <p:cNvPr id="15" name="object 23">
            <a:extLst>
              <a:ext uri="{FF2B5EF4-FFF2-40B4-BE49-F238E27FC236}">
                <a16:creationId xmlns:a16="http://schemas.microsoft.com/office/drawing/2014/main" id="{83B00D9D-C9B2-DB58-FD68-95E17349B78E}"/>
              </a:ext>
            </a:extLst>
          </p:cNvPr>
          <p:cNvSpPr txBox="1"/>
          <p:nvPr/>
        </p:nvSpPr>
        <p:spPr>
          <a:xfrm>
            <a:off x="16214728" y="3095740"/>
            <a:ext cx="127317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Mobile</a:t>
            </a:r>
            <a:r>
              <a:rPr sz="1900" b="1" spc="-55" dirty="0">
                <a:solidFill>
                  <a:srgbClr val="002B4A"/>
                </a:solidFill>
                <a:latin typeface="Outfit"/>
                <a:cs typeface="Outfit"/>
              </a:rPr>
              <a:t> </a:t>
            </a:r>
            <a:r>
              <a:rPr sz="1900" b="1" spc="-25" dirty="0">
                <a:solidFill>
                  <a:srgbClr val="002B4A"/>
                </a:solidFill>
                <a:latin typeface="Outfit"/>
                <a:cs typeface="Outfit"/>
              </a:rPr>
              <a:t>App</a:t>
            </a:r>
            <a:endParaRPr sz="1900">
              <a:latin typeface="Outfit"/>
              <a:cs typeface="Outfit"/>
            </a:endParaRPr>
          </a:p>
        </p:txBody>
      </p:sp>
      <p:sp>
        <p:nvSpPr>
          <p:cNvPr id="16" name="object 24">
            <a:extLst>
              <a:ext uri="{FF2B5EF4-FFF2-40B4-BE49-F238E27FC236}">
                <a16:creationId xmlns:a16="http://schemas.microsoft.com/office/drawing/2014/main" id="{25A100F8-E05E-2FE5-CC90-D152209FDF2E}"/>
              </a:ext>
            </a:extLst>
          </p:cNvPr>
          <p:cNvSpPr txBox="1"/>
          <p:nvPr/>
        </p:nvSpPr>
        <p:spPr>
          <a:xfrm>
            <a:off x="16245193" y="5458495"/>
            <a:ext cx="121221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002B4A"/>
                </a:solidFill>
                <a:latin typeface="Outfit"/>
                <a:cs typeface="Outfit"/>
              </a:rPr>
              <a:t>Innovation</a:t>
            </a:r>
            <a:endParaRPr sz="1900">
              <a:latin typeface="Outfit"/>
              <a:cs typeface="Outfit"/>
            </a:endParaRPr>
          </a:p>
        </p:txBody>
      </p:sp>
      <p:sp>
        <p:nvSpPr>
          <p:cNvPr id="17" name="object 25">
            <a:extLst>
              <a:ext uri="{FF2B5EF4-FFF2-40B4-BE49-F238E27FC236}">
                <a16:creationId xmlns:a16="http://schemas.microsoft.com/office/drawing/2014/main" id="{B331434B-71FB-60DE-1FD0-5FBA64B0F360}"/>
              </a:ext>
            </a:extLst>
          </p:cNvPr>
          <p:cNvSpPr txBox="1"/>
          <p:nvPr/>
        </p:nvSpPr>
        <p:spPr>
          <a:xfrm>
            <a:off x="16557549" y="7821249"/>
            <a:ext cx="587375" cy="314960"/>
          </a:xfrm>
          <a:prstGeom prst="rect">
            <a:avLst/>
          </a:prstGeom>
        </p:spPr>
        <p:txBody>
          <a:bodyPr vert="horz" wrap="square" lIns="0" tIns="12065" rIns="0" bIns="0" rtlCol="0">
            <a:spAutoFit/>
          </a:bodyPr>
          <a:lstStyle/>
          <a:p>
            <a:pPr marL="12700">
              <a:lnSpc>
                <a:spcPct val="100000"/>
              </a:lnSpc>
              <a:spcBef>
                <a:spcPts val="95"/>
              </a:spcBef>
            </a:pPr>
            <a:r>
              <a:rPr sz="1900" b="1" spc="-20" dirty="0">
                <a:solidFill>
                  <a:srgbClr val="002B4A"/>
                </a:solidFill>
                <a:latin typeface="Outfit"/>
                <a:cs typeface="Outfit"/>
              </a:rPr>
              <a:t>Data</a:t>
            </a:r>
            <a:endParaRPr sz="1900">
              <a:latin typeface="Outfit"/>
              <a:cs typeface="Outfit"/>
            </a:endParaRPr>
          </a:p>
        </p:txBody>
      </p:sp>
      <p:grpSp>
        <p:nvGrpSpPr>
          <p:cNvPr id="18" name="object 70">
            <a:extLst>
              <a:ext uri="{FF2B5EF4-FFF2-40B4-BE49-F238E27FC236}">
                <a16:creationId xmlns:a16="http://schemas.microsoft.com/office/drawing/2014/main" id="{F377E966-AF94-D4B2-6BDD-7143B368A83E}"/>
              </a:ext>
            </a:extLst>
          </p:cNvPr>
          <p:cNvGrpSpPr/>
          <p:nvPr/>
        </p:nvGrpSpPr>
        <p:grpSpPr>
          <a:xfrm>
            <a:off x="706105" y="4047680"/>
            <a:ext cx="653415" cy="1134110"/>
            <a:chOff x="1540119" y="4761112"/>
            <a:chExt cx="653415" cy="1134110"/>
          </a:xfrm>
        </p:grpSpPr>
        <p:sp>
          <p:nvSpPr>
            <p:cNvPr id="19" name="object 71">
              <a:extLst>
                <a:ext uri="{FF2B5EF4-FFF2-40B4-BE49-F238E27FC236}">
                  <a16:creationId xmlns:a16="http://schemas.microsoft.com/office/drawing/2014/main" id="{F21F811A-F03E-EF48-2886-7D4EA059C062}"/>
                </a:ext>
              </a:extLst>
            </p:cNvPr>
            <p:cNvSpPr/>
            <p:nvPr/>
          </p:nvSpPr>
          <p:spPr>
            <a:xfrm>
              <a:off x="1540116" y="4761121"/>
              <a:ext cx="653415" cy="1134110"/>
            </a:xfrm>
            <a:custGeom>
              <a:avLst/>
              <a:gdLst/>
              <a:ahLst/>
              <a:cxnLst/>
              <a:rect l="l" t="t" r="r" b="b"/>
              <a:pathLst>
                <a:path w="653414" h="1134110">
                  <a:moveTo>
                    <a:pt x="409740" y="73875"/>
                  </a:moveTo>
                  <a:lnTo>
                    <a:pt x="402310" y="66446"/>
                  </a:lnTo>
                  <a:lnTo>
                    <a:pt x="393128" y="66446"/>
                  </a:lnTo>
                  <a:lnTo>
                    <a:pt x="317512" y="66446"/>
                  </a:lnTo>
                  <a:lnTo>
                    <a:pt x="310070" y="73875"/>
                  </a:lnTo>
                  <a:lnTo>
                    <a:pt x="310070" y="92227"/>
                  </a:lnTo>
                  <a:lnTo>
                    <a:pt x="317512" y="99669"/>
                  </a:lnTo>
                  <a:lnTo>
                    <a:pt x="402310" y="99669"/>
                  </a:lnTo>
                  <a:lnTo>
                    <a:pt x="409740" y="92227"/>
                  </a:lnTo>
                  <a:lnTo>
                    <a:pt x="409740" y="73875"/>
                  </a:lnTo>
                  <a:close/>
                </a:path>
                <a:path w="653414" h="1134110">
                  <a:moveTo>
                    <a:pt x="653376" y="83058"/>
                  </a:moveTo>
                  <a:lnTo>
                    <a:pt x="646836" y="50749"/>
                  </a:lnTo>
                  <a:lnTo>
                    <a:pt x="635000" y="33223"/>
                  </a:lnTo>
                  <a:lnTo>
                    <a:pt x="629018" y="24345"/>
                  </a:lnTo>
                  <a:lnTo>
                    <a:pt x="620153" y="18364"/>
                  </a:lnTo>
                  <a:lnTo>
                    <a:pt x="620153" y="83058"/>
                  </a:lnTo>
                  <a:lnTo>
                    <a:pt x="620153" y="132892"/>
                  </a:lnTo>
                  <a:lnTo>
                    <a:pt x="620153" y="166103"/>
                  </a:lnTo>
                  <a:lnTo>
                    <a:pt x="620153" y="901433"/>
                  </a:lnTo>
                  <a:lnTo>
                    <a:pt x="140322" y="901433"/>
                  </a:lnTo>
                  <a:lnTo>
                    <a:pt x="132892" y="908875"/>
                  </a:lnTo>
                  <a:lnTo>
                    <a:pt x="132892" y="927214"/>
                  </a:lnTo>
                  <a:lnTo>
                    <a:pt x="140322" y="934656"/>
                  </a:lnTo>
                  <a:lnTo>
                    <a:pt x="620153" y="934656"/>
                  </a:lnTo>
                  <a:lnTo>
                    <a:pt x="620153" y="1050937"/>
                  </a:lnTo>
                  <a:lnTo>
                    <a:pt x="616229" y="1070317"/>
                  </a:lnTo>
                  <a:lnTo>
                    <a:pt x="605536" y="1086154"/>
                  </a:lnTo>
                  <a:lnTo>
                    <a:pt x="589699" y="1096848"/>
                  </a:lnTo>
                  <a:lnTo>
                    <a:pt x="570318" y="1100772"/>
                  </a:lnTo>
                  <a:lnTo>
                    <a:pt x="83058" y="1100772"/>
                  </a:lnTo>
                  <a:lnTo>
                    <a:pt x="63677" y="1096848"/>
                  </a:lnTo>
                  <a:lnTo>
                    <a:pt x="47828" y="1086154"/>
                  </a:lnTo>
                  <a:lnTo>
                    <a:pt x="37147" y="1070317"/>
                  </a:lnTo>
                  <a:lnTo>
                    <a:pt x="33223" y="1050937"/>
                  </a:lnTo>
                  <a:lnTo>
                    <a:pt x="33223" y="934656"/>
                  </a:lnTo>
                  <a:lnTo>
                    <a:pt x="92227" y="934656"/>
                  </a:lnTo>
                  <a:lnTo>
                    <a:pt x="99669" y="927214"/>
                  </a:lnTo>
                  <a:lnTo>
                    <a:pt x="99669" y="908875"/>
                  </a:lnTo>
                  <a:lnTo>
                    <a:pt x="92227" y="901433"/>
                  </a:lnTo>
                  <a:lnTo>
                    <a:pt x="33223" y="901433"/>
                  </a:lnTo>
                  <a:lnTo>
                    <a:pt x="33223" y="166103"/>
                  </a:lnTo>
                  <a:lnTo>
                    <a:pt x="620153" y="166103"/>
                  </a:lnTo>
                  <a:lnTo>
                    <a:pt x="620153" y="132892"/>
                  </a:lnTo>
                  <a:lnTo>
                    <a:pt x="33223" y="132892"/>
                  </a:lnTo>
                  <a:lnTo>
                    <a:pt x="33223" y="83058"/>
                  </a:lnTo>
                  <a:lnTo>
                    <a:pt x="37147" y="63677"/>
                  </a:lnTo>
                  <a:lnTo>
                    <a:pt x="47828" y="47828"/>
                  </a:lnTo>
                  <a:lnTo>
                    <a:pt x="63677" y="37147"/>
                  </a:lnTo>
                  <a:lnTo>
                    <a:pt x="83058" y="33223"/>
                  </a:lnTo>
                  <a:lnTo>
                    <a:pt x="570318" y="33223"/>
                  </a:lnTo>
                  <a:lnTo>
                    <a:pt x="589699" y="37147"/>
                  </a:lnTo>
                  <a:lnTo>
                    <a:pt x="605536" y="47828"/>
                  </a:lnTo>
                  <a:lnTo>
                    <a:pt x="616229" y="63677"/>
                  </a:lnTo>
                  <a:lnTo>
                    <a:pt x="620153" y="83058"/>
                  </a:lnTo>
                  <a:lnTo>
                    <a:pt x="620153" y="18364"/>
                  </a:lnTo>
                  <a:lnTo>
                    <a:pt x="602615" y="6527"/>
                  </a:lnTo>
                  <a:lnTo>
                    <a:pt x="570318" y="0"/>
                  </a:lnTo>
                  <a:lnTo>
                    <a:pt x="83058" y="0"/>
                  </a:lnTo>
                  <a:lnTo>
                    <a:pt x="50749" y="6527"/>
                  </a:lnTo>
                  <a:lnTo>
                    <a:pt x="24345" y="24345"/>
                  </a:lnTo>
                  <a:lnTo>
                    <a:pt x="6540" y="50749"/>
                  </a:lnTo>
                  <a:lnTo>
                    <a:pt x="0" y="83058"/>
                  </a:lnTo>
                  <a:lnTo>
                    <a:pt x="0" y="1050937"/>
                  </a:lnTo>
                  <a:lnTo>
                    <a:pt x="6540" y="1083233"/>
                  </a:lnTo>
                  <a:lnTo>
                    <a:pt x="24345" y="1109637"/>
                  </a:lnTo>
                  <a:lnTo>
                    <a:pt x="50749" y="1127455"/>
                  </a:lnTo>
                  <a:lnTo>
                    <a:pt x="83058" y="1133995"/>
                  </a:lnTo>
                  <a:lnTo>
                    <a:pt x="570318" y="1133995"/>
                  </a:lnTo>
                  <a:lnTo>
                    <a:pt x="602615" y="1127455"/>
                  </a:lnTo>
                  <a:lnTo>
                    <a:pt x="629018" y="1109637"/>
                  </a:lnTo>
                  <a:lnTo>
                    <a:pt x="635000" y="1100772"/>
                  </a:lnTo>
                  <a:lnTo>
                    <a:pt x="646836" y="1083233"/>
                  </a:lnTo>
                  <a:lnTo>
                    <a:pt x="653376" y="1050937"/>
                  </a:lnTo>
                  <a:lnTo>
                    <a:pt x="653376" y="166103"/>
                  </a:lnTo>
                  <a:lnTo>
                    <a:pt x="653376" y="132892"/>
                  </a:lnTo>
                  <a:lnTo>
                    <a:pt x="653376" y="83058"/>
                  </a:lnTo>
                  <a:close/>
                </a:path>
              </a:pathLst>
            </a:custGeom>
            <a:solidFill>
              <a:srgbClr val="002B4A"/>
            </a:solidFill>
          </p:spPr>
          <p:txBody>
            <a:bodyPr wrap="square" lIns="0" tIns="0" rIns="0" bIns="0" rtlCol="0"/>
            <a:lstStyle/>
            <a:p>
              <a:endParaRPr/>
            </a:p>
          </p:txBody>
        </p:sp>
        <p:pic>
          <p:nvPicPr>
            <p:cNvPr id="20" name="object 72">
              <a:extLst>
                <a:ext uri="{FF2B5EF4-FFF2-40B4-BE49-F238E27FC236}">
                  <a16:creationId xmlns:a16="http://schemas.microsoft.com/office/drawing/2014/main" id="{177628C1-FBC3-0654-B279-BC787BC958BB}"/>
                </a:ext>
              </a:extLst>
            </p:cNvPr>
            <p:cNvPicPr/>
            <p:nvPr/>
          </p:nvPicPr>
          <p:blipFill>
            <a:blip r:embed="rId2" cstate="print"/>
            <a:stretch>
              <a:fillRect/>
            </a:stretch>
          </p:blipFill>
          <p:spPr>
            <a:xfrm>
              <a:off x="1816974" y="5728995"/>
              <a:ext cx="99667" cy="99667"/>
            </a:xfrm>
            <a:prstGeom prst="rect">
              <a:avLst/>
            </a:prstGeom>
          </p:spPr>
        </p:pic>
        <p:sp>
          <p:nvSpPr>
            <p:cNvPr id="21" name="object 73">
              <a:extLst>
                <a:ext uri="{FF2B5EF4-FFF2-40B4-BE49-F238E27FC236}">
                  <a16:creationId xmlns:a16="http://schemas.microsoft.com/office/drawing/2014/main" id="{56205B97-CD92-D479-E80C-83D20B371EA0}"/>
                </a:ext>
              </a:extLst>
            </p:cNvPr>
            <p:cNvSpPr/>
            <p:nvPr/>
          </p:nvSpPr>
          <p:spPr>
            <a:xfrm>
              <a:off x="1781369" y="4825512"/>
              <a:ext cx="40640" cy="40640"/>
            </a:xfrm>
            <a:custGeom>
              <a:avLst/>
              <a:gdLst/>
              <a:ahLst/>
              <a:cxnLst/>
              <a:rect l="l" t="t" r="r" b="b"/>
              <a:pathLst>
                <a:path w="40639" h="40639">
                  <a:moveTo>
                    <a:pt x="22769" y="40207"/>
                  </a:moveTo>
                  <a:lnTo>
                    <a:pt x="17437" y="40207"/>
                  </a:lnTo>
                  <a:lnTo>
                    <a:pt x="14873" y="39697"/>
                  </a:lnTo>
                  <a:lnTo>
                    <a:pt x="0" y="22769"/>
                  </a:lnTo>
                  <a:lnTo>
                    <a:pt x="0" y="17437"/>
                  </a:lnTo>
                  <a:lnTo>
                    <a:pt x="17437" y="0"/>
                  </a:lnTo>
                  <a:lnTo>
                    <a:pt x="20103" y="0"/>
                  </a:lnTo>
                  <a:lnTo>
                    <a:pt x="22769" y="0"/>
                  </a:lnTo>
                  <a:lnTo>
                    <a:pt x="40207" y="17437"/>
                  </a:lnTo>
                  <a:lnTo>
                    <a:pt x="40207" y="22769"/>
                  </a:lnTo>
                  <a:lnTo>
                    <a:pt x="25334" y="39697"/>
                  </a:lnTo>
                  <a:lnTo>
                    <a:pt x="22769" y="40207"/>
                  </a:lnTo>
                  <a:close/>
                </a:path>
              </a:pathLst>
            </a:custGeom>
            <a:solidFill>
              <a:srgbClr val="002B4A"/>
            </a:solidFill>
          </p:spPr>
          <p:txBody>
            <a:bodyPr wrap="square" lIns="0" tIns="0" rIns="0" bIns="0" rtlCol="0"/>
            <a:lstStyle/>
            <a:p>
              <a:endParaRPr/>
            </a:p>
          </p:txBody>
        </p:sp>
      </p:grpSp>
      <p:grpSp>
        <p:nvGrpSpPr>
          <p:cNvPr id="22" name="object 74">
            <a:extLst>
              <a:ext uri="{FF2B5EF4-FFF2-40B4-BE49-F238E27FC236}">
                <a16:creationId xmlns:a16="http://schemas.microsoft.com/office/drawing/2014/main" id="{FE1E483A-096F-CCF4-2410-1B6E3CE1764B}"/>
              </a:ext>
            </a:extLst>
          </p:cNvPr>
          <p:cNvGrpSpPr/>
          <p:nvPr/>
        </p:nvGrpSpPr>
        <p:grpSpPr>
          <a:xfrm>
            <a:off x="1608545" y="4047680"/>
            <a:ext cx="653415" cy="1134110"/>
            <a:chOff x="2442559" y="4761112"/>
            <a:chExt cx="653415" cy="1134110"/>
          </a:xfrm>
        </p:grpSpPr>
        <p:sp>
          <p:nvSpPr>
            <p:cNvPr id="23" name="object 75">
              <a:extLst>
                <a:ext uri="{FF2B5EF4-FFF2-40B4-BE49-F238E27FC236}">
                  <a16:creationId xmlns:a16="http://schemas.microsoft.com/office/drawing/2014/main" id="{A7094891-30A5-21D1-FF2B-B098A9023314}"/>
                </a:ext>
              </a:extLst>
            </p:cNvPr>
            <p:cNvSpPr/>
            <p:nvPr/>
          </p:nvSpPr>
          <p:spPr>
            <a:xfrm>
              <a:off x="2442553" y="4761121"/>
              <a:ext cx="653415" cy="1134110"/>
            </a:xfrm>
            <a:custGeom>
              <a:avLst/>
              <a:gdLst/>
              <a:ahLst/>
              <a:cxnLst/>
              <a:rect l="l" t="t" r="r" b="b"/>
              <a:pathLst>
                <a:path w="653414" h="1134110">
                  <a:moveTo>
                    <a:pt x="409740" y="73875"/>
                  </a:moveTo>
                  <a:lnTo>
                    <a:pt x="402310" y="66446"/>
                  </a:lnTo>
                  <a:lnTo>
                    <a:pt x="393128" y="66446"/>
                  </a:lnTo>
                  <a:lnTo>
                    <a:pt x="317512" y="66446"/>
                  </a:lnTo>
                  <a:lnTo>
                    <a:pt x="310083" y="73875"/>
                  </a:lnTo>
                  <a:lnTo>
                    <a:pt x="310083" y="92227"/>
                  </a:lnTo>
                  <a:lnTo>
                    <a:pt x="317512" y="99669"/>
                  </a:lnTo>
                  <a:lnTo>
                    <a:pt x="402310" y="99669"/>
                  </a:lnTo>
                  <a:lnTo>
                    <a:pt x="409740" y="92227"/>
                  </a:lnTo>
                  <a:lnTo>
                    <a:pt x="409740" y="73875"/>
                  </a:lnTo>
                  <a:close/>
                </a:path>
                <a:path w="653414" h="1134110">
                  <a:moveTo>
                    <a:pt x="653376" y="83058"/>
                  </a:moveTo>
                  <a:lnTo>
                    <a:pt x="646836" y="50749"/>
                  </a:lnTo>
                  <a:lnTo>
                    <a:pt x="635012" y="33223"/>
                  </a:lnTo>
                  <a:lnTo>
                    <a:pt x="629018" y="24345"/>
                  </a:lnTo>
                  <a:lnTo>
                    <a:pt x="620153" y="18364"/>
                  </a:lnTo>
                  <a:lnTo>
                    <a:pt x="620153" y="83058"/>
                  </a:lnTo>
                  <a:lnTo>
                    <a:pt x="620153" y="132892"/>
                  </a:lnTo>
                  <a:lnTo>
                    <a:pt x="620153" y="166103"/>
                  </a:lnTo>
                  <a:lnTo>
                    <a:pt x="620153" y="901433"/>
                  </a:lnTo>
                  <a:lnTo>
                    <a:pt x="140322" y="901433"/>
                  </a:lnTo>
                  <a:lnTo>
                    <a:pt x="132892" y="908875"/>
                  </a:lnTo>
                  <a:lnTo>
                    <a:pt x="132892" y="927214"/>
                  </a:lnTo>
                  <a:lnTo>
                    <a:pt x="140322" y="934656"/>
                  </a:lnTo>
                  <a:lnTo>
                    <a:pt x="620153" y="934656"/>
                  </a:lnTo>
                  <a:lnTo>
                    <a:pt x="620153" y="1050937"/>
                  </a:lnTo>
                  <a:lnTo>
                    <a:pt x="616229" y="1070317"/>
                  </a:lnTo>
                  <a:lnTo>
                    <a:pt x="605536" y="1086154"/>
                  </a:lnTo>
                  <a:lnTo>
                    <a:pt x="589699" y="1096848"/>
                  </a:lnTo>
                  <a:lnTo>
                    <a:pt x="570318" y="1100772"/>
                  </a:lnTo>
                  <a:lnTo>
                    <a:pt x="83058" y="1100772"/>
                  </a:lnTo>
                  <a:lnTo>
                    <a:pt x="63677" y="1096848"/>
                  </a:lnTo>
                  <a:lnTo>
                    <a:pt x="47828" y="1086154"/>
                  </a:lnTo>
                  <a:lnTo>
                    <a:pt x="37147" y="1070317"/>
                  </a:lnTo>
                  <a:lnTo>
                    <a:pt x="33223" y="1050937"/>
                  </a:lnTo>
                  <a:lnTo>
                    <a:pt x="33223" y="934656"/>
                  </a:lnTo>
                  <a:lnTo>
                    <a:pt x="92227" y="934656"/>
                  </a:lnTo>
                  <a:lnTo>
                    <a:pt x="99669" y="927214"/>
                  </a:lnTo>
                  <a:lnTo>
                    <a:pt x="99669" y="908875"/>
                  </a:lnTo>
                  <a:lnTo>
                    <a:pt x="92227" y="901433"/>
                  </a:lnTo>
                  <a:lnTo>
                    <a:pt x="33223" y="901433"/>
                  </a:lnTo>
                  <a:lnTo>
                    <a:pt x="33223" y="166103"/>
                  </a:lnTo>
                  <a:lnTo>
                    <a:pt x="620153" y="166103"/>
                  </a:lnTo>
                  <a:lnTo>
                    <a:pt x="620153" y="132892"/>
                  </a:lnTo>
                  <a:lnTo>
                    <a:pt x="33223" y="132892"/>
                  </a:lnTo>
                  <a:lnTo>
                    <a:pt x="33223" y="83058"/>
                  </a:lnTo>
                  <a:lnTo>
                    <a:pt x="37147" y="63677"/>
                  </a:lnTo>
                  <a:lnTo>
                    <a:pt x="47828" y="47828"/>
                  </a:lnTo>
                  <a:lnTo>
                    <a:pt x="63677" y="37147"/>
                  </a:lnTo>
                  <a:lnTo>
                    <a:pt x="83058" y="33223"/>
                  </a:lnTo>
                  <a:lnTo>
                    <a:pt x="570318" y="33223"/>
                  </a:lnTo>
                  <a:lnTo>
                    <a:pt x="589699" y="37147"/>
                  </a:lnTo>
                  <a:lnTo>
                    <a:pt x="605536" y="47828"/>
                  </a:lnTo>
                  <a:lnTo>
                    <a:pt x="616229" y="63677"/>
                  </a:lnTo>
                  <a:lnTo>
                    <a:pt x="620153" y="83058"/>
                  </a:lnTo>
                  <a:lnTo>
                    <a:pt x="620153" y="18364"/>
                  </a:lnTo>
                  <a:lnTo>
                    <a:pt x="602615" y="6527"/>
                  </a:lnTo>
                  <a:lnTo>
                    <a:pt x="570318" y="0"/>
                  </a:lnTo>
                  <a:lnTo>
                    <a:pt x="83058" y="0"/>
                  </a:lnTo>
                  <a:lnTo>
                    <a:pt x="50761" y="6527"/>
                  </a:lnTo>
                  <a:lnTo>
                    <a:pt x="24358" y="24345"/>
                  </a:lnTo>
                  <a:lnTo>
                    <a:pt x="6540" y="50749"/>
                  </a:lnTo>
                  <a:lnTo>
                    <a:pt x="0" y="83058"/>
                  </a:lnTo>
                  <a:lnTo>
                    <a:pt x="0" y="1050937"/>
                  </a:lnTo>
                  <a:lnTo>
                    <a:pt x="6540" y="1083233"/>
                  </a:lnTo>
                  <a:lnTo>
                    <a:pt x="24358" y="1109637"/>
                  </a:lnTo>
                  <a:lnTo>
                    <a:pt x="50761" y="1127455"/>
                  </a:lnTo>
                  <a:lnTo>
                    <a:pt x="83058" y="1133995"/>
                  </a:lnTo>
                  <a:lnTo>
                    <a:pt x="570318" y="1133995"/>
                  </a:lnTo>
                  <a:lnTo>
                    <a:pt x="629018" y="1109637"/>
                  </a:lnTo>
                  <a:lnTo>
                    <a:pt x="653376" y="1050937"/>
                  </a:lnTo>
                  <a:lnTo>
                    <a:pt x="653376" y="166103"/>
                  </a:lnTo>
                  <a:lnTo>
                    <a:pt x="653376" y="132892"/>
                  </a:lnTo>
                  <a:lnTo>
                    <a:pt x="653376" y="83058"/>
                  </a:lnTo>
                  <a:close/>
                </a:path>
              </a:pathLst>
            </a:custGeom>
            <a:solidFill>
              <a:srgbClr val="72BE44"/>
            </a:solidFill>
          </p:spPr>
          <p:txBody>
            <a:bodyPr wrap="square" lIns="0" tIns="0" rIns="0" bIns="0" rtlCol="0"/>
            <a:lstStyle/>
            <a:p>
              <a:endParaRPr/>
            </a:p>
          </p:txBody>
        </p:sp>
        <p:pic>
          <p:nvPicPr>
            <p:cNvPr id="24" name="object 76">
              <a:extLst>
                <a:ext uri="{FF2B5EF4-FFF2-40B4-BE49-F238E27FC236}">
                  <a16:creationId xmlns:a16="http://schemas.microsoft.com/office/drawing/2014/main" id="{18B6820B-D7C6-60DC-1580-83FABFAF9638}"/>
                </a:ext>
              </a:extLst>
            </p:cNvPr>
            <p:cNvPicPr/>
            <p:nvPr/>
          </p:nvPicPr>
          <p:blipFill>
            <a:blip r:embed="rId3" cstate="print"/>
            <a:stretch>
              <a:fillRect/>
            </a:stretch>
          </p:blipFill>
          <p:spPr>
            <a:xfrm>
              <a:off x="2719413" y="5728995"/>
              <a:ext cx="99667" cy="99667"/>
            </a:xfrm>
            <a:prstGeom prst="rect">
              <a:avLst/>
            </a:prstGeom>
          </p:spPr>
        </p:pic>
        <p:sp>
          <p:nvSpPr>
            <p:cNvPr id="25" name="object 77">
              <a:extLst>
                <a:ext uri="{FF2B5EF4-FFF2-40B4-BE49-F238E27FC236}">
                  <a16:creationId xmlns:a16="http://schemas.microsoft.com/office/drawing/2014/main" id="{711805C7-C2F2-9CC1-F75F-66BA7462EF03}"/>
                </a:ext>
              </a:extLst>
            </p:cNvPr>
            <p:cNvSpPr/>
            <p:nvPr/>
          </p:nvSpPr>
          <p:spPr>
            <a:xfrm>
              <a:off x="2683808" y="4825512"/>
              <a:ext cx="40640" cy="40640"/>
            </a:xfrm>
            <a:custGeom>
              <a:avLst/>
              <a:gdLst/>
              <a:ahLst/>
              <a:cxnLst/>
              <a:rect l="l" t="t" r="r" b="b"/>
              <a:pathLst>
                <a:path w="40639" h="40639">
                  <a:moveTo>
                    <a:pt x="22769" y="40207"/>
                  </a:moveTo>
                  <a:lnTo>
                    <a:pt x="17437" y="40207"/>
                  </a:lnTo>
                  <a:lnTo>
                    <a:pt x="14873" y="39697"/>
                  </a:lnTo>
                  <a:lnTo>
                    <a:pt x="0" y="22769"/>
                  </a:lnTo>
                  <a:lnTo>
                    <a:pt x="0" y="17437"/>
                  </a:lnTo>
                  <a:lnTo>
                    <a:pt x="17437" y="0"/>
                  </a:lnTo>
                  <a:lnTo>
                    <a:pt x="20103" y="0"/>
                  </a:lnTo>
                  <a:lnTo>
                    <a:pt x="22769" y="0"/>
                  </a:lnTo>
                  <a:lnTo>
                    <a:pt x="40207" y="17437"/>
                  </a:lnTo>
                  <a:lnTo>
                    <a:pt x="40207" y="22769"/>
                  </a:lnTo>
                  <a:lnTo>
                    <a:pt x="25334" y="39697"/>
                  </a:lnTo>
                  <a:lnTo>
                    <a:pt x="22769" y="40207"/>
                  </a:lnTo>
                  <a:close/>
                </a:path>
              </a:pathLst>
            </a:custGeom>
            <a:solidFill>
              <a:srgbClr val="72BE44"/>
            </a:solidFill>
          </p:spPr>
          <p:txBody>
            <a:bodyPr wrap="square" lIns="0" tIns="0" rIns="0" bIns="0" rtlCol="0"/>
            <a:lstStyle/>
            <a:p>
              <a:endParaRPr/>
            </a:p>
          </p:txBody>
        </p:sp>
      </p:grpSp>
      <p:grpSp>
        <p:nvGrpSpPr>
          <p:cNvPr id="26" name="object 78">
            <a:extLst>
              <a:ext uri="{FF2B5EF4-FFF2-40B4-BE49-F238E27FC236}">
                <a16:creationId xmlns:a16="http://schemas.microsoft.com/office/drawing/2014/main" id="{0714B410-4DD8-5C30-4680-1601C755AC54}"/>
              </a:ext>
            </a:extLst>
          </p:cNvPr>
          <p:cNvGrpSpPr/>
          <p:nvPr/>
        </p:nvGrpSpPr>
        <p:grpSpPr>
          <a:xfrm>
            <a:off x="4348747" y="4047680"/>
            <a:ext cx="766445" cy="1134110"/>
            <a:chOff x="5182761" y="4761112"/>
            <a:chExt cx="766445" cy="1134110"/>
          </a:xfrm>
        </p:grpSpPr>
        <p:sp>
          <p:nvSpPr>
            <p:cNvPr id="27" name="object 79">
              <a:extLst>
                <a:ext uri="{FF2B5EF4-FFF2-40B4-BE49-F238E27FC236}">
                  <a16:creationId xmlns:a16="http://schemas.microsoft.com/office/drawing/2014/main" id="{E78AE2C8-5A1F-7957-9424-3686E3038E21}"/>
                </a:ext>
              </a:extLst>
            </p:cNvPr>
            <p:cNvSpPr/>
            <p:nvPr/>
          </p:nvSpPr>
          <p:spPr>
            <a:xfrm>
              <a:off x="5269585" y="4761121"/>
              <a:ext cx="582930" cy="255904"/>
            </a:xfrm>
            <a:custGeom>
              <a:avLst/>
              <a:gdLst/>
              <a:ahLst/>
              <a:cxnLst/>
              <a:rect l="l" t="t" r="r" b="b"/>
              <a:pathLst>
                <a:path w="582929" h="255904">
                  <a:moveTo>
                    <a:pt x="66408" y="234962"/>
                  </a:moveTo>
                  <a:lnTo>
                    <a:pt x="64808" y="227012"/>
                  </a:lnTo>
                  <a:lnTo>
                    <a:pt x="60426" y="220522"/>
                  </a:lnTo>
                  <a:lnTo>
                    <a:pt x="53924" y="216141"/>
                  </a:lnTo>
                  <a:lnTo>
                    <a:pt x="45974" y="214541"/>
                  </a:lnTo>
                  <a:lnTo>
                    <a:pt x="20434" y="214541"/>
                  </a:lnTo>
                  <a:lnTo>
                    <a:pt x="12484" y="216141"/>
                  </a:lnTo>
                  <a:lnTo>
                    <a:pt x="5994" y="220522"/>
                  </a:lnTo>
                  <a:lnTo>
                    <a:pt x="1612" y="227012"/>
                  </a:lnTo>
                  <a:lnTo>
                    <a:pt x="0" y="234962"/>
                  </a:lnTo>
                  <a:lnTo>
                    <a:pt x="1612" y="242925"/>
                  </a:lnTo>
                  <a:lnTo>
                    <a:pt x="5994" y="249415"/>
                  </a:lnTo>
                  <a:lnTo>
                    <a:pt x="12484" y="253796"/>
                  </a:lnTo>
                  <a:lnTo>
                    <a:pt x="20434" y="255397"/>
                  </a:lnTo>
                  <a:lnTo>
                    <a:pt x="45974" y="255397"/>
                  </a:lnTo>
                  <a:lnTo>
                    <a:pt x="53924" y="253796"/>
                  </a:lnTo>
                  <a:lnTo>
                    <a:pt x="60426" y="249415"/>
                  </a:lnTo>
                  <a:lnTo>
                    <a:pt x="64808" y="242925"/>
                  </a:lnTo>
                  <a:lnTo>
                    <a:pt x="66408" y="234962"/>
                  </a:lnTo>
                  <a:close/>
                </a:path>
                <a:path w="582929" h="255904">
                  <a:moveTo>
                    <a:pt x="500608" y="234962"/>
                  </a:moveTo>
                  <a:lnTo>
                    <a:pt x="498995" y="227012"/>
                  </a:lnTo>
                  <a:lnTo>
                    <a:pt x="494614" y="220522"/>
                  </a:lnTo>
                  <a:lnTo>
                    <a:pt x="488124" y="216141"/>
                  </a:lnTo>
                  <a:lnTo>
                    <a:pt x="480174" y="214541"/>
                  </a:lnTo>
                  <a:lnTo>
                    <a:pt x="413766" y="214541"/>
                  </a:lnTo>
                  <a:lnTo>
                    <a:pt x="413766" y="40855"/>
                  </a:lnTo>
                  <a:lnTo>
                    <a:pt x="410552" y="24955"/>
                  </a:lnTo>
                  <a:lnTo>
                    <a:pt x="401802" y="11963"/>
                  </a:lnTo>
                  <a:lnTo>
                    <a:pt x="388810" y="3213"/>
                  </a:lnTo>
                  <a:lnTo>
                    <a:pt x="372897" y="0"/>
                  </a:lnTo>
                  <a:lnTo>
                    <a:pt x="372897" y="40855"/>
                  </a:lnTo>
                  <a:lnTo>
                    <a:pt x="372897" y="214541"/>
                  </a:lnTo>
                  <a:lnTo>
                    <a:pt x="219659" y="214541"/>
                  </a:lnTo>
                  <a:lnTo>
                    <a:pt x="219659" y="40855"/>
                  </a:lnTo>
                  <a:lnTo>
                    <a:pt x="372897" y="40855"/>
                  </a:lnTo>
                  <a:lnTo>
                    <a:pt x="372897" y="0"/>
                  </a:lnTo>
                  <a:lnTo>
                    <a:pt x="219659" y="0"/>
                  </a:lnTo>
                  <a:lnTo>
                    <a:pt x="203746" y="3213"/>
                  </a:lnTo>
                  <a:lnTo>
                    <a:pt x="190766" y="11963"/>
                  </a:lnTo>
                  <a:lnTo>
                    <a:pt x="182003" y="24955"/>
                  </a:lnTo>
                  <a:lnTo>
                    <a:pt x="178790" y="40855"/>
                  </a:lnTo>
                  <a:lnTo>
                    <a:pt x="178790" y="214541"/>
                  </a:lnTo>
                  <a:lnTo>
                    <a:pt x="117500" y="214541"/>
                  </a:lnTo>
                  <a:lnTo>
                    <a:pt x="109537" y="216141"/>
                  </a:lnTo>
                  <a:lnTo>
                    <a:pt x="103047" y="220522"/>
                  </a:lnTo>
                  <a:lnTo>
                    <a:pt x="98666" y="227012"/>
                  </a:lnTo>
                  <a:lnTo>
                    <a:pt x="97066" y="234962"/>
                  </a:lnTo>
                  <a:lnTo>
                    <a:pt x="98666" y="242925"/>
                  </a:lnTo>
                  <a:lnTo>
                    <a:pt x="103047" y="249415"/>
                  </a:lnTo>
                  <a:lnTo>
                    <a:pt x="109537" y="253796"/>
                  </a:lnTo>
                  <a:lnTo>
                    <a:pt x="117500" y="255397"/>
                  </a:lnTo>
                  <a:lnTo>
                    <a:pt x="480174" y="255397"/>
                  </a:lnTo>
                  <a:lnTo>
                    <a:pt x="488124" y="253796"/>
                  </a:lnTo>
                  <a:lnTo>
                    <a:pt x="494614" y="249415"/>
                  </a:lnTo>
                  <a:lnTo>
                    <a:pt x="498995" y="242925"/>
                  </a:lnTo>
                  <a:lnTo>
                    <a:pt x="500608" y="234962"/>
                  </a:lnTo>
                  <a:close/>
                </a:path>
                <a:path w="582929" h="255904">
                  <a:moveTo>
                    <a:pt x="582333" y="234962"/>
                  </a:moveTo>
                  <a:lnTo>
                    <a:pt x="580720" y="227012"/>
                  </a:lnTo>
                  <a:lnTo>
                    <a:pt x="576351" y="220522"/>
                  </a:lnTo>
                  <a:lnTo>
                    <a:pt x="569849" y="216141"/>
                  </a:lnTo>
                  <a:lnTo>
                    <a:pt x="561898" y="214541"/>
                  </a:lnTo>
                  <a:lnTo>
                    <a:pt x="541464" y="214541"/>
                  </a:lnTo>
                  <a:lnTo>
                    <a:pt x="533514" y="216141"/>
                  </a:lnTo>
                  <a:lnTo>
                    <a:pt x="527011" y="220522"/>
                  </a:lnTo>
                  <a:lnTo>
                    <a:pt x="522643" y="227012"/>
                  </a:lnTo>
                  <a:lnTo>
                    <a:pt x="521030" y="234962"/>
                  </a:lnTo>
                  <a:lnTo>
                    <a:pt x="522643" y="242925"/>
                  </a:lnTo>
                  <a:lnTo>
                    <a:pt x="527011" y="249415"/>
                  </a:lnTo>
                  <a:lnTo>
                    <a:pt x="533514" y="253796"/>
                  </a:lnTo>
                  <a:lnTo>
                    <a:pt x="541464" y="255397"/>
                  </a:lnTo>
                  <a:lnTo>
                    <a:pt x="561898" y="255397"/>
                  </a:lnTo>
                  <a:lnTo>
                    <a:pt x="569849" y="253796"/>
                  </a:lnTo>
                  <a:lnTo>
                    <a:pt x="576351" y="249415"/>
                  </a:lnTo>
                  <a:lnTo>
                    <a:pt x="580720" y="242925"/>
                  </a:lnTo>
                  <a:lnTo>
                    <a:pt x="582333" y="234962"/>
                  </a:lnTo>
                  <a:close/>
                </a:path>
              </a:pathLst>
            </a:custGeom>
            <a:solidFill>
              <a:srgbClr val="002B4A"/>
            </a:solidFill>
          </p:spPr>
          <p:txBody>
            <a:bodyPr wrap="square" lIns="0" tIns="0" rIns="0" bIns="0" rtlCol="0"/>
            <a:lstStyle/>
            <a:p>
              <a:endParaRPr/>
            </a:p>
          </p:txBody>
        </p:sp>
        <p:pic>
          <p:nvPicPr>
            <p:cNvPr id="28" name="object 80">
              <a:extLst>
                <a:ext uri="{FF2B5EF4-FFF2-40B4-BE49-F238E27FC236}">
                  <a16:creationId xmlns:a16="http://schemas.microsoft.com/office/drawing/2014/main" id="{57CAA36C-9086-65FB-595A-698251D6C55B}"/>
                </a:ext>
              </a:extLst>
            </p:cNvPr>
            <p:cNvPicPr/>
            <p:nvPr/>
          </p:nvPicPr>
          <p:blipFill>
            <a:blip r:embed="rId4" cstate="print"/>
            <a:stretch>
              <a:fillRect/>
            </a:stretch>
          </p:blipFill>
          <p:spPr>
            <a:xfrm>
              <a:off x="5468818" y="5149327"/>
              <a:ext cx="183891" cy="194107"/>
            </a:xfrm>
            <a:prstGeom prst="rect">
              <a:avLst/>
            </a:prstGeom>
          </p:spPr>
        </p:pic>
        <p:sp>
          <p:nvSpPr>
            <p:cNvPr id="29" name="object 81">
              <a:extLst>
                <a:ext uri="{FF2B5EF4-FFF2-40B4-BE49-F238E27FC236}">
                  <a16:creationId xmlns:a16="http://schemas.microsoft.com/office/drawing/2014/main" id="{C5C9393D-A82B-66B8-628D-6462EF00D30D}"/>
                </a:ext>
              </a:extLst>
            </p:cNvPr>
            <p:cNvSpPr/>
            <p:nvPr/>
          </p:nvSpPr>
          <p:spPr>
            <a:xfrm>
              <a:off x="5182756" y="4873491"/>
              <a:ext cx="766445" cy="1021715"/>
            </a:xfrm>
            <a:custGeom>
              <a:avLst/>
              <a:gdLst/>
              <a:ahLst/>
              <a:cxnLst/>
              <a:rect l="l" t="t" r="r" b="b"/>
              <a:pathLst>
                <a:path w="766445" h="1021714">
                  <a:moveTo>
                    <a:pt x="485267" y="888809"/>
                  </a:moveTo>
                  <a:lnTo>
                    <a:pt x="483666" y="880859"/>
                  </a:lnTo>
                  <a:lnTo>
                    <a:pt x="479285" y="874369"/>
                  </a:lnTo>
                  <a:lnTo>
                    <a:pt x="472795" y="869988"/>
                  </a:lnTo>
                  <a:lnTo>
                    <a:pt x="464832" y="868375"/>
                  </a:lnTo>
                  <a:lnTo>
                    <a:pt x="291160" y="868375"/>
                  </a:lnTo>
                  <a:lnTo>
                    <a:pt x="283210" y="869988"/>
                  </a:lnTo>
                  <a:lnTo>
                    <a:pt x="276707" y="874369"/>
                  </a:lnTo>
                  <a:lnTo>
                    <a:pt x="272338" y="880859"/>
                  </a:lnTo>
                  <a:lnTo>
                    <a:pt x="270725" y="888809"/>
                  </a:lnTo>
                  <a:lnTo>
                    <a:pt x="272338" y="896772"/>
                  </a:lnTo>
                  <a:lnTo>
                    <a:pt x="276707" y="903262"/>
                  </a:lnTo>
                  <a:lnTo>
                    <a:pt x="283210" y="907643"/>
                  </a:lnTo>
                  <a:lnTo>
                    <a:pt x="291160" y="909243"/>
                  </a:lnTo>
                  <a:lnTo>
                    <a:pt x="464832" y="909243"/>
                  </a:lnTo>
                  <a:lnTo>
                    <a:pt x="472795" y="907643"/>
                  </a:lnTo>
                  <a:lnTo>
                    <a:pt x="479285" y="903262"/>
                  </a:lnTo>
                  <a:lnTo>
                    <a:pt x="483666" y="896772"/>
                  </a:lnTo>
                  <a:lnTo>
                    <a:pt x="485267" y="888809"/>
                  </a:lnTo>
                  <a:close/>
                </a:path>
                <a:path w="766445" h="1021714">
                  <a:moveTo>
                    <a:pt x="561886" y="796861"/>
                  </a:moveTo>
                  <a:lnTo>
                    <a:pt x="560285" y="788911"/>
                  </a:lnTo>
                  <a:lnTo>
                    <a:pt x="555904" y="782421"/>
                  </a:lnTo>
                  <a:lnTo>
                    <a:pt x="549414" y="778040"/>
                  </a:lnTo>
                  <a:lnTo>
                    <a:pt x="541464" y="776439"/>
                  </a:lnTo>
                  <a:lnTo>
                    <a:pt x="224751" y="776439"/>
                  </a:lnTo>
                  <a:lnTo>
                    <a:pt x="216801" y="778040"/>
                  </a:lnTo>
                  <a:lnTo>
                    <a:pt x="210312" y="782421"/>
                  </a:lnTo>
                  <a:lnTo>
                    <a:pt x="205930" y="788911"/>
                  </a:lnTo>
                  <a:lnTo>
                    <a:pt x="204330" y="796861"/>
                  </a:lnTo>
                  <a:lnTo>
                    <a:pt x="205930" y="804824"/>
                  </a:lnTo>
                  <a:lnTo>
                    <a:pt x="210312" y="811314"/>
                  </a:lnTo>
                  <a:lnTo>
                    <a:pt x="216801" y="815695"/>
                  </a:lnTo>
                  <a:lnTo>
                    <a:pt x="224751" y="817295"/>
                  </a:lnTo>
                  <a:lnTo>
                    <a:pt x="541464" y="817295"/>
                  </a:lnTo>
                  <a:lnTo>
                    <a:pt x="549414" y="815695"/>
                  </a:lnTo>
                  <a:lnTo>
                    <a:pt x="555904" y="811314"/>
                  </a:lnTo>
                  <a:lnTo>
                    <a:pt x="560285" y="804824"/>
                  </a:lnTo>
                  <a:lnTo>
                    <a:pt x="561886" y="796861"/>
                  </a:lnTo>
                  <a:close/>
                </a:path>
                <a:path w="766445" h="1021714">
                  <a:moveTo>
                    <a:pt x="643623" y="234975"/>
                  </a:moveTo>
                  <a:lnTo>
                    <a:pt x="640410" y="219075"/>
                  </a:lnTo>
                  <a:lnTo>
                    <a:pt x="631647" y="206082"/>
                  </a:lnTo>
                  <a:lnTo>
                    <a:pt x="618655" y="197319"/>
                  </a:lnTo>
                  <a:lnTo>
                    <a:pt x="602754" y="194106"/>
                  </a:lnTo>
                  <a:lnTo>
                    <a:pt x="602754" y="234975"/>
                  </a:lnTo>
                  <a:lnTo>
                    <a:pt x="602754" y="653846"/>
                  </a:lnTo>
                  <a:lnTo>
                    <a:pt x="551675" y="653846"/>
                  </a:lnTo>
                  <a:lnTo>
                    <a:pt x="551599" y="639216"/>
                  </a:lnTo>
                  <a:lnTo>
                    <a:pt x="543661" y="592150"/>
                  </a:lnTo>
                  <a:lnTo>
                    <a:pt x="521423" y="551116"/>
                  </a:lnTo>
                  <a:lnTo>
                    <a:pt x="510806" y="541007"/>
                  </a:lnTo>
                  <a:lnTo>
                    <a:pt x="510806" y="653846"/>
                  </a:lnTo>
                  <a:lnTo>
                    <a:pt x="485990" y="653846"/>
                  </a:lnTo>
                  <a:lnTo>
                    <a:pt x="485990" y="639216"/>
                  </a:lnTo>
                  <a:lnTo>
                    <a:pt x="484390" y="631253"/>
                  </a:lnTo>
                  <a:lnTo>
                    <a:pt x="480009" y="624763"/>
                  </a:lnTo>
                  <a:lnTo>
                    <a:pt x="473519" y="620382"/>
                  </a:lnTo>
                  <a:lnTo>
                    <a:pt x="465569" y="618782"/>
                  </a:lnTo>
                  <a:lnTo>
                    <a:pt x="457606" y="620382"/>
                  </a:lnTo>
                  <a:lnTo>
                    <a:pt x="451116" y="624763"/>
                  </a:lnTo>
                  <a:lnTo>
                    <a:pt x="446735" y="631253"/>
                  </a:lnTo>
                  <a:lnTo>
                    <a:pt x="445135" y="639216"/>
                  </a:lnTo>
                  <a:lnTo>
                    <a:pt x="445135" y="653846"/>
                  </a:lnTo>
                  <a:lnTo>
                    <a:pt x="314515" y="653846"/>
                  </a:lnTo>
                  <a:lnTo>
                    <a:pt x="314515" y="639216"/>
                  </a:lnTo>
                  <a:lnTo>
                    <a:pt x="312902" y="631253"/>
                  </a:lnTo>
                  <a:lnTo>
                    <a:pt x="308521" y="624763"/>
                  </a:lnTo>
                  <a:lnTo>
                    <a:pt x="302031" y="620382"/>
                  </a:lnTo>
                  <a:lnTo>
                    <a:pt x="294081" y="618782"/>
                  </a:lnTo>
                  <a:lnTo>
                    <a:pt x="286118" y="620382"/>
                  </a:lnTo>
                  <a:lnTo>
                    <a:pt x="279628" y="624763"/>
                  </a:lnTo>
                  <a:lnTo>
                    <a:pt x="275247" y="631253"/>
                  </a:lnTo>
                  <a:lnTo>
                    <a:pt x="273646" y="639216"/>
                  </a:lnTo>
                  <a:lnTo>
                    <a:pt x="273646" y="653846"/>
                  </a:lnTo>
                  <a:lnTo>
                    <a:pt x="245186" y="653846"/>
                  </a:lnTo>
                  <a:lnTo>
                    <a:pt x="254063" y="597839"/>
                  </a:lnTo>
                  <a:lnTo>
                    <a:pt x="278396" y="563333"/>
                  </a:lnTo>
                  <a:lnTo>
                    <a:pt x="314782" y="539889"/>
                  </a:lnTo>
                  <a:lnTo>
                    <a:pt x="359752" y="531241"/>
                  </a:lnTo>
                  <a:lnTo>
                    <a:pt x="396240" y="531241"/>
                  </a:lnTo>
                  <a:lnTo>
                    <a:pt x="441210" y="539889"/>
                  </a:lnTo>
                  <a:lnTo>
                    <a:pt x="477596" y="563333"/>
                  </a:lnTo>
                  <a:lnTo>
                    <a:pt x="501929" y="597839"/>
                  </a:lnTo>
                  <a:lnTo>
                    <a:pt x="510705" y="639216"/>
                  </a:lnTo>
                  <a:lnTo>
                    <a:pt x="510806" y="653846"/>
                  </a:lnTo>
                  <a:lnTo>
                    <a:pt x="510806" y="541007"/>
                  </a:lnTo>
                  <a:lnTo>
                    <a:pt x="500570" y="531241"/>
                  </a:lnTo>
                  <a:lnTo>
                    <a:pt x="487641" y="518934"/>
                  </a:lnTo>
                  <a:lnTo>
                    <a:pt x="445020" y="497903"/>
                  </a:lnTo>
                  <a:lnTo>
                    <a:pt x="396240" y="490385"/>
                  </a:lnTo>
                  <a:lnTo>
                    <a:pt x="359752" y="490385"/>
                  </a:lnTo>
                  <a:lnTo>
                    <a:pt x="310972" y="497903"/>
                  </a:lnTo>
                  <a:lnTo>
                    <a:pt x="268351" y="518934"/>
                  </a:lnTo>
                  <a:lnTo>
                    <a:pt x="234569" y="551116"/>
                  </a:lnTo>
                  <a:lnTo>
                    <a:pt x="212331" y="592150"/>
                  </a:lnTo>
                  <a:lnTo>
                    <a:pt x="204393" y="639216"/>
                  </a:lnTo>
                  <a:lnTo>
                    <a:pt x="204317" y="653846"/>
                  </a:lnTo>
                  <a:lnTo>
                    <a:pt x="163461" y="653846"/>
                  </a:lnTo>
                  <a:lnTo>
                    <a:pt x="163461" y="234975"/>
                  </a:lnTo>
                  <a:lnTo>
                    <a:pt x="602754" y="234975"/>
                  </a:lnTo>
                  <a:lnTo>
                    <a:pt x="602754" y="194106"/>
                  </a:lnTo>
                  <a:lnTo>
                    <a:pt x="163461" y="194106"/>
                  </a:lnTo>
                  <a:lnTo>
                    <a:pt x="147548" y="197319"/>
                  </a:lnTo>
                  <a:lnTo>
                    <a:pt x="134556" y="206082"/>
                  </a:lnTo>
                  <a:lnTo>
                    <a:pt x="125806" y="219075"/>
                  </a:lnTo>
                  <a:lnTo>
                    <a:pt x="122593" y="234975"/>
                  </a:lnTo>
                  <a:lnTo>
                    <a:pt x="122593" y="653846"/>
                  </a:lnTo>
                  <a:lnTo>
                    <a:pt x="125806" y="669747"/>
                  </a:lnTo>
                  <a:lnTo>
                    <a:pt x="134556" y="682739"/>
                  </a:lnTo>
                  <a:lnTo>
                    <a:pt x="147548" y="691489"/>
                  </a:lnTo>
                  <a:lnTo>
                    <a:pt x="163461" y="694702"/>
                  </a:lnTo>
                  <a:lnTo>
                    <a:pt x="602754" y="694702"/>
                  </a:lnTo>
                  <a:lnTo>
                    <a:pt x="618655" y="691489"/>
                  </a:lnTo>
                  <a:lnTo>
                    <a:pt x="631647" y="682739"/>
                  </a:lnTo>
                  <a:lnTo>
                    <a:pt x="640410" y="669747"/>
                  </a:lnTo>
                  <a:lnTo>
                    <a:pt x="643623" y="653846"/>
                  </a:lnTo>
                  <a:lnTo>
                    <a:pt x="643623" y="234975"/>
                  </a:lnTo>
                  <a:close/>
                </a:path>
                <a:path w="766445" h="1021714">
                  <a:moveTo>
                    <a:pt x="766216" y="40868"/>
                  </a:moveTo>
                  <a:lnTo>
                    <a:pt x="763003" y="24968"/>
                  </a:lnTo>
                  <a:lnTo>
                    <a:pt x="754240" y="11976"/>
                  </a:lnTo>
                  <a:lnTo>
                    <a:pt x="741248" y="3213"/>
                  </a:lnTo>
                  <a:lnTo>
                    <a:pt x="725347" y="0"/>
                  </a:lnTo>
                  <a:lnTo>
                    <a:pt x="551675" y="0"/>
                  </a:lnTo>
                  <a:lnTo>
                    <a:pt x="543725" y="1612"/>
                  </a:lnTo>
                  <a:lnTo>
                    <a:pt x="537222" y="5994"/>
                  </a:lnTo>
                  <a:lnTo>
                    <a:pt x="532841" y="12484"/>
                  </a:lnTo>
                  <a:lnTo>
                    <a:pt x="531241" y="20434"/>
                  </a:lnTo>
                  <a:lnTo>
                    <a:pt x="532841" y="28384"/>
                  </a:lnTo>
                  <a:lnTo>
                    <a:pt x="537222" y="34886"/>
                  </a:lnTo>
                  <a:lnTo>
                    <a:pt x="543725" y="39268"/>
                  </a:lnTo>
                  <a:lnTo>
                    <a:pt x="551675" y="40868"/>
                  </a:lnTo>
                  <a:lnTo>
                    <a:pt x="725347" y="40868"/>
                  </a:lnTo>
                  <a:lnTo>
                    <a:pt x="725347" y="980757"/>
                  </a:lnTo>
                  <a:lnTo>
                    <a:pt x="40868" y="980757"/>
                  </a:lnTo>
                  <a:lnTo>
                    <a:pt x="40868" y="40868"/>
                  </a:lnTo>
                  <a:lnTo>
                    <a:pt x="209435" y="40868"/>
                  </a:lnTo>
                  <a:lnTo>
                    <a:pt x="217385" y="39268"/>
                  </a:lnTo>
                  <a:lnTo>
                    <a:pt x="209435" y="0"/>
                  </a:lnTo>
                  <a:lnTo>
                    <a:pt x="40868" y="0"/>
                  </a:lnTo>
                  <a:lnTo>
                    <a:pt x="24955" y="3213"/>
                  </a:lnTo>
                  <a:lnTo>
                    <a:pt x="11963" y="11976"/>
                  </a:lnTo>
                  <a:lnTo>
                    <a:pt x="3213" y="24968"/>
                  </a:lnTo>
                  <a:lnTo>
                    <a:pt x="0" y="40868"/>
                  </a:lnTo>
                  <a:lnTo>
                    <a:pt x="0" y="980757"/>
                  </a:lnTo>
                  <a:lnTo>
                    <a:pt x="3213" y="996657"/>
                  </a:lnTo>
                  <a:lnTo>
                    <a:pt x="11963" y="1009650"/>
                  </a:lnTo>
                  <a:lnTo>
                    <a:pt x="24955" y="1018413"/>
                  </a:lnTo>
                  <a:lnTo>
                    <a:pt x="40868" y="1021626"/>
                  </a:lnTo>
                  <a:lnTo>
                    <a:pt x="725347" y="1021626"/>
                  </a:lnTo>
                  <a:lnTo>
                    <a:pt x="741248" y="1018413"/>
                  </a:lnTo>
                  <a:lnTo>
                    <a:pt x="754240" y="1009650"/>
                  </a:lnTo>
                  <a:lnTo>
                    <a:pt x="763003" y="996657"/>
                  </a:lnTo>
                  <a:lnTo>
                    <a:pt x="766216" y="980757"/>
                  </a:lnTo>
                  <a:lnTo>
                    <a:pt x="766216" y="40868"/>
                  </a:lnTo>
                  <a:close/>
                </a:path>
              </a:pathLst>
            </a:custGeom>
            <a:solidFill>
              <a:srgbClr val="002B4A"/>
            </a:solidFill>
          </p:spPr>
          <p:txBody>
            <a:bodyPr wrap="square" lIns="0" tIns="0" rIns="0" bIns="0" rtlCol="0"/>
            <a:lstStyle/>
            <a:p>
              <a:endParaRPr/>
            </a:p>
          </p:txBody>
        </p:sp>
      </p:grpSp>
      <p:grpSp>
        <p:nvGrpSpPr>
          <p:cNvPr id="30" name="object 82">
            <a:extLst>
              <a:ext uri="{FF2B5EF4-FFF2-40B4-BE49-F238E27FC236}">
                <a16:creationId xmlns:a16="http://schemas.microsoft.com/office/drawing/2014/main" id="{AA59A135-BC0C-5B4C-4D88-52C0C5F2E8EF}"/>
              </a:ext>
            </a:extLst>
          </p:cNvPr>
          <p:cNvGrpSpPr/>
          <p:nvPr/>
        </p:nvGrpSpPr>
        <p:grpSpPr>
          <a:xfrm>
            <a:off x="5364034" y="4047680"/>
            <a:ext cx="766445" cy="1134110"/>
            <a:chOff x="6198048" y="4761112"/>
            <a:chExt cx="766445" cy="1134110"/>
          </a:xfrm>
        </p:grpSpPr>
        <p:sp>
          <p:nvSpPr>
            <p:cNvPr id="31" name="object 83">
              <a:extLst>
                <a:ext uri="{FF2B5EF4-FFF2-40B4-BE49-F238E27FC236}">
                  <a16:creationId xmlns:a16="http://schemas.microsoft.com/office/drawing/2014/main" id="{A3398016-32DA-9061-F56B-DAE7EBBA7571}"/>
                </a:ext>
              </a:extLst>
            </p:cNvPr>
            <p:cNvSpPr/>
            <p:nvPr/>
          </p:nvSpPr>
          <p:spPr>
            <a:xfrm>
              <a:off x="6284874" y="4761121"/>
              <a:ext cx="582930" cy="255904"/>
            </a:xfrm>
            <a:custGeom>
              <a:avLst/>
              <a:gdLst/>
              <a:ahLst/>
              <a:cxnLst/>
              <a:rect l="l" t="t" r="r" b="b"/>
              <a:pathLst>
                <a:path w="582929" h="255904">
                  <a:moveTo>
                    <a:pt x="66408" y="234962"/>
                  </a:moveTo>
                  <a:lnTo>
                    <a:pt x="64808" y="227012"/>
                  </a:lnTo>
                  <a:lnTo>
                    <a:pt x="60426" y="220522"/>
                  </a:lnTo>
                  <a:lnTo>
                    <a:pt x="53924" y="216141"/>
                  </a:lnTo>
                  <a:lnTo>
                    <a:pt x="45974" y="214541"/>
                  </a:lnTo>
                  <a:lnTo>
                    <a:pt x="20434" y="214541"/>
                  </a:lnTo>
                  <a:lnTo>
                    <a:pt x="12484" y="216141"/>
                  </a:lnTo>
                  <a:lnTo>
                    <a:pt x="5981" y="220522"/>
                  </a:lnTo>
                  <a:lnTo>
                    <a:pt x="1612" y="227012"/>
                  </a:lnTo>
                  <a:lnTo>
                    <a:pt x="0" y="234962"/>
                  </a:lnTo>
                  <a:lnTo>
                    <a:pt x="1612" y="242925"/>
                  </a:lnTo>
                  <a:lnTo>
                    <a:pt x="5981" y="249415"/>
                  </a:lnTo>
                  <a:lnTo>
                    <a:pt x="12484" y="253796"/>
                  </a:lnTo>
                  <a:lnTo>
                    <a:pt x="20434" y="255397"/>
                  </a:lnTo>
                  <a:lnTo>
                    <a:pt x="45974" y="255397"/>
                  </a:lnTo>
                  <a:lnTo>
                    <a:pt x="53924" y="253796"/>
                  </a:lnTo>
                  <a:lnTo>
                    <a:pt x="60426" y="249415"/>
                  </a:lnTo>
                  <a:lnTo>
                    <a:pt x="64808" y="242925"/>
                  </a:lnTo>
                  <a:lnTo>
                    <a:pt x="66408" y="234962"/>
                  </a:lnTo>
                  <a:close/>
                </a:path>
                <a:path w="582929" h="255904">
                  <a:moveTo>
                    <a:pt x="500595" y="234962"/>
                  </a:moveTo>
                  <a:lnTo>
                    <a:pt x="498995" y="227012"/>
                  </a:lnTo>
                  <a:lnTo>
                    <a:pt x="494614" y="220522"/>
                  </a:lnTo>
                  <a:lnTo>
                    <a:pt x="488124" y="216141"/>
                  </a:lnTo>
                  <a:lnTo>
                    <a:pt x="480174" y="214541"/>
                  </a:lnTo>
                  <a:lnTo>
                    <a:pt x="413766" y="214541"/>
                  </a:lnTo>
                  <a:lnTo>
                    <a:pt x="413766" y="40855"/>
                  </a:lnTo>
                  <a:lnTo>
                    <a:pt x="410552" y="24955"/>
                  </a:lnTo>
                  <a:lnTo>
                    <a:pt x="401789" y="11963"/>
                  </a:lnTo>
                  <a:lnTo>
                    <a:pt x="388810" y="3213"/>
                  </a:lnTo>
                  <a:lnTo>
                    <a:pt x="372897" y="0"/>
                  </a:lnTo>
                  <a:lnTo>
                    <a:pt x="372897" y="40855"/>
                  </a:lnTo>
                  <a:lnTo>
                    <a:pt x="372897" y="214541"/>
                  </a:lnTo>
                  <a:lnTo>
                    <a:pt x="219659" y="214541"/>
                  </a:lnTo>
                  <a:lnTo>
                    <a:pt x="219659" y="40855"/>
                  </a:lnTo>
                  <a:lnTo>
                    <a:pt x="372897" y="40855"/>
                  </a:lnTo>
                  <a:lnTo>
                    <a:pt x="372897" y="0"/>
                  </a:lnTo>
                  <a:lnTo>
                    <a:pt x="219659" y="0"/>
                  </a:lnTo>
                  <a:lnTo>
                    <a:pt x="203746" y="3213"/>
                  </a:lnTo>
                  <a:lnTo>
                    <a:pt x="190766" y="11963"/>
                  </a:lnTo>
                  <a:lnTo>
                    <a:pt x="182003" y="24955"/>
                  </a:lnTo>
                  <a:lnTo>
                    <a:pt x="178790" y="40855"/>
                  </a:lnTo>
                  <a:lnTo>
                    <a:pt x="178790" y="214541"/>
                  </a:lnTo>
                  <a:lnTo>
                    <a:pt x="117500" y="214541"/>
                  </a:lnTo>
                  <a:lnTo>
                    <a:pt x="109537" y="216141"/>
                  </a:lnTo>
                  <a:lnTo>
                    <a:pt x="103047" y="220522"/>
                  </a:lnTo>
                  <a:lnTo>
                    <a:pt x="98666" y="227012"/>
                  </a:lnTo>
                  <a:lnTo>
                    <a:pt x="97066" y="234962"/>
                  </a:lnTo>
                  <a:lnTo>
                    <a:pt x="98666" y="242925"/>
                  </a:lnTo>
                  <a:lnTo>
                    <a:pt x="103047" y="249415"/>
                  </a:lnTo>
                  <a:lnTo>
                    <a:pt x="109537" y="253796"/>
                  </a:lnTo>
                  <a:lnTo>
                    <a:pt x="117500" y="255397"/>
                  </a:lnTo>
                  <a:lnTo>
                    <a:pt x="480174" y="255397"/>
                  </a:lnTo>
                  <a:lnTo>
                    <a:pt x="488124" y="253796"/>
                  </a:lnTo>
                  <a:lnTo>
                    <a:pt x="494614" y="249415"/>
                  </a:lnTo>
                  <a:lnTo>
                    <a:pt x="498995" y="242925"/>
                  </a:lnTo>
                  <a:lnTo>
                    <a:pt x="500595" y="234962"/>
                  </a:lnTo>
                  <a:close/>
                </a:path>
                <a:path w="582929" h="255904">
                  <a:moveTo>
                    <a:pt x="582333" y="234962"/>
                  </a:moveTo>
                  <a:lnTo>
                    <a:pt x="580720" y="227012"/>
                  </a:lnTo>
                  <a:lnTo>
                    <a:pt x="576338" y="220522"/>
                  </a:lnTo>
                  <a:lnTo>
                    <a:pt x="569849" y="216141"/>
                  </a:lnTo>
                  <a:lnTo>
                    <a:pt x="561898" y="214541"/>
                  </a:lnTo>
                  <a:lnTo>
                    <a:pt x="541464" y="214541"/>
                  </a:lnTo>
                  <a:lnTo>
                    <a:pt x="533514" y="216141"/>
                  </a:lnTo>
                  <a:lnTo>
                    <a:pt x="527011" y="220522"/>
                  </a:lnTo>
                  <a:lnTo>
                    <a:pt x="522643" y="227012"/>
                  </a:lnTo>
                  <a:lnTo>
                    <a:pt x="521030" y="234962"/>
                  </a:lnTo>
                  <a:lnTo>
                    <a:pt x="522643" y="242925"/>
                  </a:lnTo>
                  <a:lnTo>
                    <a:pt x="527011" y="249415"/>
                  </a:lnTo>
                  <a:lnTo>
                    <a:pt x="533514" y="253796"/>
                  </a:lnTo>
                  <a:lnTo>
                    <a:pt x="541464" y="255397"/>
                  </a:lnTo>
                  <a:lnTo>
                    <a:pt x="561898" y="255397"/>
                  </a:lnTo>
                  <a:lnTo>
                    <a:pt x="569849" y="253796"/>
                  </a:lnTo>
                  <a:lnTo>
                    <a:pt x="576338" y="249415"/>
                  </a:lnTo>
                  <a:lnTo>
                    <a:pt x="580720" y="242925"/>
                  </a:lnTo>
                  <a:lnTo>
                    <a:pt x="582333" y="234962"/>
                  </a:lnTo>
                  <a:close/>
                </a:path>
              </a:pathLst>
            </a:custGeom>
            <a:solidFill>
              <a:srgbClr val="72BE44"/>
            </a:solidFill>
          </p:spPr>
          <p:txBody>
            <a:bodyPr wrap="square" lIns="0" tIns="0" rIns="0" bIns="0" rtlCol="0"/>
            <a:lstStyle/>
            <a:p>
              <a:endParaRPr/>
            </a:p>
          </p:txBody>
        </p:sp>
        <p:pic>
          <p:nvPicPr>
            <p:cNvPr id="32" name="object 84">
              <a:extLst>
                <a:ext uri="{FF2B5EF4-FFF2-40B4-BE49-F238E27FC236}">
                  <a16:creationId xmlns:a16="http://schemas.microsoft.com/office/drawing/2014/main" id="{19421976-3D9D-A5B2-9F61-86F50B24A6F2}"/>
                </a:ext>
              </a:extLst>
            </p:cNvPr>
            <p:cNvPicPr/>
            <p:nvPr/>
          </p:nvPicPr>
          <p:blipFill>
            <a:blip r:embed="rId5" cstate="print"/>
            <a:stretch>
              <a:fillRect/>
            </a:stretch>
          </p:blipFill>
          <p:spPr>
            <a:xfrm>
              <a:off x="6484105" y="5149327"/>
              <a:ext cx="183891" cy="194107"/>
            </a:xfrm>
            <a:prstGeom prst="rect">
              <a:avLst/>
            </a:prstGeom>
          </p:spPr>
        </p:pic>
        <p:sp>
          <p:nvSpPr>
            <p:cNvPr id="33" name="object 85">
              <a:extLst>
                <a:ext uri="{FF2B5EF4-FFF2-40B4-BE49-F238E27FC236}">
                  <a16:creationId xmlns:a16="http://schemas.microsoft.com/office/drawing/2014/main" id="{8A7AF42F-AD4A-FE82-F8B9-4EAA63D1D074}"/>
                </a:ext>
              </a:extLst>
            </p:cNvPr>
            <p:cNvSpPr/>
            <p:nvPr/>
          </p:nvSpPr>
          <p:spPr>
            <a:xfrm>
              <a:off x="6198044" y="4873491"/>
              <a:ext cx="766445" cy="1021715"/>
            </a:xfrm>
            <a:custGeom>
              <a:avLst/>
              <a:gdLst/>
              <a:ahLst/>
              <a:cxnLst/>
              <a:rect l="l" t="t" r="r" b="b"/>
              <a:pathLst>
                <a:path w="766445" h="1021714">
                  <a:moveTo>
                    <a:pt x="485267" y="888809"/>
                  </a:moveTo>
                  <a:lnTo>
                    <a:pt x="483666" y="880859"/>
                  </a:lnTo>
                  <a:lnTo>
                    <a:pt x="479285" y="874369"/>
                  </a:lnTo>
                  <a:lnTo>
                    <a:pt x="472782" y="869988"/>
                  </a:lnTo>
                  <a:lnTo>
                    <a:pt x="464832" y="868375"/>
                  </a:lnTo>
                  <a:lnTo>
                    <a:pt x="291160" y="868375"/>
                  </a:lnTo>
                  <a:lnTo>
                    <a:pt x="283210" y="869988"/>
                  </a:lnTo>
                  <a:lnTo>
                    <a:pt x="276707" y="874369"/>
                  </a:lnTo>
                  <a:lnTo>
                    <a:pt x="272338" y="880859"/>
                  </a:lnTo>
                  <a:lnTo>
                    <a:pt x="270725" y="888809"/>
                  </a:lnTo>
                  <a:lnTo>
                    <a:pt x="272338" y="896772"/>
                  </a:lnTo>
                  <a:lnTo>
                    <a:pt x="276707" y="903262"/>
                  </a:lnTo>
                  <a:lnTo>
                    <a:pt x="283210" y="907643"/>
                  </a:lnTo>
                  <a:lnTo>
                    <a:pt x="291160" y="909243"/>
                  </a:lnTo>
                  <a:lnTo>
                    <a:pt x="464832" y="909243"/>
                  </a:lnTo>
                  <a:lnTo>
                    <a:pt x="472782" y="907643"/>
                  </a:lnTo>
                  <a:lnTo>
                    <a:pt x="479285" y="903262"/>
                  </a:lnTo>
                  <a:lnTo>
                    <a:pt x="483666" y="896772"/>
                  </a:lnTo>
                  <a:lnTo>
                    <a:pt x="485267" y="888809"/>
                  </a:lnTo>
                  <a:close/>
                </a:path>
                <a:path w="766445" h="1021714">
                  <a:moveTo>
                    <a:pt x="561886" y="796861"/>
                  </a:moveTo>
                  <a:lnTo>
                    <a:pt x="560285" y="788911"/>
                  </a:lnTo>
                  <a:lnTo>
                    <a:pt x="555904" y="782421"/>
                  </a:lnTo>
                  <a:lnTo>
                    <a:pt x="549414" y="778040"/>
                  </a:lnTo>
                  <a:lnTo>
                    <a:pt x="541451" y="776439"/>
                  </a:lnTo>
                  <a:lnTo>
                    <a:pt x="224751" y="776439"/>
                  </a:lnTo>
                  <a:lnTo>
                    <a:pt x="216801" y="778040"/>
                  </a:lnTo>
                  <a:lnTo>
                    <a:pt x="210312" y="782421"/>
                  </a:lnTo>
                  <a:lnTo>
                    <a:pt x="205930" y="788911"/>
                  </a:lnTo>
                  <a:lnTo>
                    <a:pt x="204317" y="796861"/>
                  </a:lnTo>
                  <a:lnTo>
                    <a:pt x="205930" y="804824"/>
                  </a:lnTo>
                  <a:lnTo>
                    <a:pt x="210312" y="811314"/>
                  </a:lnTo>
                  <a:lnTo>
                    <a:pt x="216801" y="815695"/>
                  </a:lnTo>
                  <a:lnTo>
                    <a:pt x="224751" y="817295"/>
                  </a:lnTo>
                  <a:lnTo>
                    <a:pt x="541451" y="817295"/>
                  </a:lnTo>
                  <a:lnTo>
                    <a:pt x="549414" y="815695"/>
                  </a:lnTo>
                  <a:lnTo>
                    <a:pt x="555904" y="811314"/>
                  </a:lnTo>
                  <a:lnTo>
                    <a:pt x="560285" y="804824"/>
                  </a:lnTo>
                  <a:lnTo>
                    <a:pt x="561886" y="796861"/>
                  </a:lnTo>
                  <a:close/>
                </a:path>
                <a:path w="766445" h="1021714">
                  <a:moveTo>
                    <a:pt x="643610" y="234975"/>
                  </a:moveTo>
                  <a:lnTo>
                    <a:pt x="640410" y="219075"/>
                  </a:lnTo>
                  <a:lnTo>
                    <a:pt x="631647" y="206082"/>
                  </a:lnTo>
                  <a:lnTo>
                    <a:pt x="618655" y="197319"/>
                  </a:lnTo>
                  <a:lnTo>
                    <a:pt x="602754" y="194106"/>
                  </a:lnTo>
                  <a:lnTo>
                    <a:pt x="602754" y="234975"/>
                  </a:lnTo>
                  <a:lnTo>
                    <a:pt x="602754" y="653846"/>
                  </a:lnTo>
                  <a:lnTo>
                    <a:pt x="551675" y="653846"/>
                  </a:lnTo>
                  <a:lnTo>
                    <a:pt x="551586" y="639216"/>
                  </a:lnTo>
                  <a:lnTo>
                    <a:pt x="543661" y="592150"/>
                  </a:lnTo>
                  <a:lnTo>
                    <a:pt x="521423" y="551116"/>
                  </a:lnTo>
                  <a:lnTo>
                    <a:pt x="510806" y="541007"/>
                  </a:lnTo>
                  <a:lnTo>
                    <a:pt x="510806" y="653846"/>
                  </a:lnTo>
                  <a:lnTo>
                    <a:pt x="485990" y="653846"/>
                  </a:lnTo>
                  <a:lnTo>
                    <a:pt x="485990" y="639216"/>
                  </a:lnTo>
                  <a:lnTo>
                    <a:pt x="484390" y="631253"/>
                  </a:lnTo>
                  <a:lnTo>
                    <a:pt x="480009" y="624763"/>
                  </a:lnTo>
                  <a:lnTo>
                    <a:pt x="473519" y="620382"/>
                  </a:lnTo>
                  <a:lnTo>
                    <a:pt x="465556" y="618782"/>
                  </a:lnTo>
                  <a:lnTo>
                    <a:pt x="457606" y="620382"/>
                  </a:lnTo>
                  <a:lnTo>
                    <a:pt x="451116" y="624763"/>
                  </a:lnTo>
                  <a:lnTo>
                    <a:pt x="446735" y="631253"/>
                  </a:lnTo>
                  <a:lnTo>
                    <a:pt x="445135" y="639216"/>
                  </a:lnTo>
                  <a:lnTo>
                    <a:pt x="445135" y="653846"/>
                  </a:lnTo>
                  <a:lnTo>
                    <a:pt x="314502" y="653846"/>
                  </a:lnTo>
                  <a:lnTo>
                    <a:pt x="314502" y="639216"/>
                  </a:lnTo>
                  <a:lnTo>
                    <a:pt x="312902" y="631253"/>
                  </a:lnTo>
                  <a:lnTo>
                    <a:pt x="308521" y="624763"/>
                  </a:lnTo>
                  <a:lnTo>
                    <a:pt x="302031" y="620382"/>
                  </a:lnTo>
                  <a:lnTo>
                    <a:pt x="294081" y="618782"/>
                  </a:lnTo>
                  <a:lnTo>
                    <a:pt x="286118" y="620382"/>
                  </a:lnTo>
                  <a:lnTo>
                    <a:pt x="279628" y="624763"/>
                  </a:lnTo>
                  <a:lnTo>
                    <a:pt x="275247" y="631253"/>
                  </a:lnTo>
                  <a:lnTo>
                    <a:pt x="273646" y="639216"/>
                  </a:lnTo>
                  <a:lnTo>
                    <a:pt x="273646" y="653846"/>
                  </a:lnTo>
                  <a:lnTo>
                    <a:pt x="245186" y="653846"/>
                  </a:lnTo>
                  <a:lnTo>
                    <a:pt x="254063" y="597839"/>
                  </a:lnTo>
                  <a:lnTo>
                    <a:pt x="278396" y="563333"/>
                  </a:lnTo>
                  <a:lnTo>
                    <a:pt x="314769" y="539889"/>
                  </a:lnTo>
                  <a:lnTo>
                    <a:pt x="359752" y="531241"/>
                  </a:lnTo>
                  <a:lnTo>
                    <a:pt x="396240" y="531241"/>
                  </a:lnTo>
                  <a:lnTo>
                    <a:pt x="441210" y="539889"/>
                  </a:lnTo>
                  <a:lnTo>
                    <a:pt x="477583" y="563333"/>
                  </a:lnTo>
                  <a:lnTo>
                    <a:pt x="501929" y="597839"/>
                  </a:lnTo>
                  <a:lnTo>
                    <a:pt x="510705" y="639216"/>
                  </a:lnTo>
                  <a:lnTo>
                    <a:pt x="510806" y="653846"/>
                  </a:lnTo>
                  <a:lnTo>
                    <a:pt x="510806" y="541007"/>
                  </a:lnTo>
                  <a:lnTo>
                    <a:pt x="500557" y="531241"/>
                  </a:lnTo>
                  <a:lnTo>
                    <a:pt x="487641" y="518934"/>
                  </a:lnTo>
                  <a:lnTo>
                    <a:pt x="445020" y="497903"/>
                  </a:lnTo>
                  <a:lnTo>
                    <a:pt x="396240" y="490385"/>
                  </a:lnTo>
                  <a:lnTo>
                    <a:pt x="359752" y="490385"/>
                  </a:lnTo>
                  <a:lnTo>
                    <a:pt x="310972" y="497903"/>
                  </a:lnTo>
                  <a:lnTo>
                    <a:pt x="268351" y="518934"/>
                  </a:lnTo>
                  <a:lnTo>
                    <a:pt x="234569" y="551116"/>
                  </a:lnTo>
                  <a:lnTo>
                    <a:pt x="212331" y="592150"/>
                  </a:lnTo>
                  <a:lnTo>
                    <a:pt x="204393" y="639216"/>
                  </a:lnTo>
                  <a:lnTo>
                    <a:pt x="204317" y="653846"/>
                  </a:lnTo>
                  <a:lnTo>
                    <a:pt x="163461" y="653846"/>
                  </a:lnTo>
                  <a:lnTo>
                    <a:pt x="163461" y="234975"/>
                  </a:lnTo>
                  <a:lnTo>
                    <a:pt x="602754" y="234975"/>
                  </a:lnTo>
                  <a:lnTo>
                    <a:pt x="602754" y="194106"/>
                  </a:lnTo>
                  <a:lnTo>
                    <a:pt x="163461" y="194106"/>
                  </a:lnTo>
                  <a:lnTo>
                    <a:pt x="147548" y="197319"/>
                  </a:lnTo>
                  <a:lnTo>
                    <a:pt x="134556" y="206082"/>
                  </a:lnTo>
                  <a:lnTo>
                    <a:pt x="125806" y="219075"/>
                  </a:lnTo>
                  <a:lnTo>
                    <a:pt x="122593" y="234975"/>
                  </a:lnTo>
                  <a:lnTo>
                    <a:pt x="122593" y="653846"/>
                  </a:lnTo>
                  <a:lnTo>
                    <a:pt x="125806" y="669747"/>
                  </a:lnTo>
                  <a:lnTo>
                    <a:pt x="134556" y="682739"/>
                  </a:lnTo>
                  <a:lnTo>
                    <a:pt x="147548" y="691489"/>
                  </a:lnTo>
                  <a:lnTo>
                    <a:pt x="163461" y="694702"/>
                  </a:lnTo>
                  <a:lnTo>
                    <a:pt x="602754" y="694702"/>
                  </a:lnTo>
                  <a:lnTo>
                    <a:pt x="618655" y="691489"/>
                  </a:lnTo>
                  <a:lnTo>
                    <a:pt x="631647" y="682739"/>
                  </a:lnTo>
                  <a:lnTo>
                    <a:pt x="640410" y="669747"/>
                  </a:lnTo>
                  <a:lnTo>
                    <a:pt x="643610" y="653846"/>
                  </a:lnTo>
                  <a:lnTo>
                    <a:pt x="643610" y="234975"/>
                  </a:lnTo>
                  <a:close/>
                </a:path>
                <a:path w="766445" h="1021714">
                  <a:moveTo>
                    <a:pt x="766216" y="40868"/>
                  </a:moveTo>
                  <a:lnTo>
                    <a:pt x="763003" y="24968"/>
                  </a:lnTo>
                  <a:lnTo>
                    <a:pt x="754240" y="11976"/>
                  </a:lnTo>
                  <a:lnTo>
                    <a:pt x="741248" y="3213"/>
                  </a:lnTo>
                  <a:lnTo>
                    <a:pt x="725347" y="0"/>
                  </a:lnTo>
                  <a:lnTo>
                    <a:pt x="551675" y="0"/>
                  </a:lnTo>
                  <a:lnTo>
                    <a:pt x="543712" y="1612"/>
                  </a:lnTo>
                  <a:lnTo>
                    <a:pt x="537222" y="5994"/>
                  </a:lnTo>
                  <a:lnTo>
                    <a:pt x="532841" y="12484"/>
                  </a:lnTo>
                  <a:lnTo>
                    <a:pt x="531241" y="20434"/>
                  </a:lnTo>
                  <a:lnTo>
                    <a:pt x="532841" y="28384"/>
                  </a:lnTo>
                  <a:lnTo>
                    <a:pt x="537222" y="34886"/>
                  </a:lnTo>
                  <a:lnTo>
                    <a:pt x="543712" y="39268"/>
                  </a:lnTo>
                  <a:lnTo>
                    <a:pt x="551675" y="40868"/>
                  </a:lnTo>
                  <a:lnTo>
                    <a:pt x="725347" y="40868"/>
                  </a:lnTo>
                  <a:lnTo>
                    <a:pt x="725347" y="980757"/>
                  </a:lnTo>
                  <a:lnTo>
                    <a:pt x="40868" y="980757"/>
                  </a:lnTo>
                  <a:lnTo>
                    <a:pt x="40868" y="40868"/>
                  </a:lnTo>
                  <a:lnTo>
                    <a:pt x="209423" y="40868"/>
                  </a:lnTo>
                  <a:lnTo>
                    <a:pt x="217385" y="39268"/>
                  </a:lnTo>
                  <a:lnTo>
                    <a:pt x="209423" y="0"/>
                  </a:lnTo>
                  <a:lnTo>
                    <a:pt x="40868" y="0"/>
                  </a:lnTo>
                  <a:lnTo>
                    <a:pt x="24955" y="3213"/>
                  </a:lnTo>
                  <a:lnTo>
                    <a:pt x="11963" y="11976"/>
                  </a:lnTo>
                  <a:lnTo>
                    <a:pt x="3213" y="24968"/>
                  </a:lnTo>
                  <a:lnTo>
                    <a:pt x="0" y="40868"/>
                  </a:lnTo>
                  <a:lnTo>
                    <a:pt x="0" y="980757"/>
                  </a:lnTo>
                  <a:lnTo>
                    <a:pt x="3213" y="996657"/>
                  </a:lnTo>
                  <a:lnTo>
                    <a:pt x="11963" y="1009650"/>
                  </a:lnTo>
                  <a:lnTo>
                    <a:pt x="24955" y="1018413"/>
                  </a:lnTo>
                  <a:lnTo>
                    <a:pt x="40868" y="1021626"/>
                  </a:lnTo>
                  <a:lnTo>
                    <a:pt x="725347" y="1021626"/>
                  </a:lnTo>
                  <a:lnTo>
                    <a:pt x="741248" y="1018413"/>
                  </a:lnTo>
                  <a:lnTo>
                    <a:pt x="754240" y="1009650"/>
                  </a:lnTo>
                  <a:lnTo>
                    <a:pt x="763003" y="996657"/>
                  </a:lnTo>
                  <a:lnTo>
                    <a:pt x="766216" y="980757"/>
                  </a:lnTo>
                  <a:lnTo>
                    <a:pt x="766216" y="40868"/>
                  </a:lnTo>
                  <a:close/>
                </a:path>
              </a:pathLst>
            </a:custGeom>
            <a:solidFill>
              <a:srgbClr val="72BE44"/>
            </a:solidFill>
          </p:spPr>
          <p:txBody>
            <a:bodyPr wrap="square" lIns="0" tIns="0" rIns="0" bIns="0" rtlCol="0"/>
            <a:lstStyle/>
            <a:p>
              <a:endParaRPr/>
            </a:p>
          </p:txBody>
        </p:sp>
      </p:grpSp>
      <p:sp>
        <p:nvSpPr>
          <p:cNvPr id="34" name="object 86">
            <a:extLst>
              <a:ext uri="{FF2B5EF4-FFF2-40B4-BE49-F238E27FC236}">
                <a16:creationId xmlns:a16="http://schemas.microsoft.com/office/drawing/2014/main" id="{1476565B-0925-F861-6BB4-B1BDCE9EC801}"/>
              </a:ext>
            </a:extLst>
          </p:cNvPr>
          <p:cNvSpPr/>
          <p:nvPr/>
        </p:nvSpPr>
        <p:spPr>
          <a:xfrm>
            <a:off x="7991674" y="4047680"/>
            <a:ext cx="1134110" cy="1132840"/>
          </a:xfrm>
          <a:custGeom>
            <a:avLst/>
            <a:gdLst/>
            <a:ahLst/>
            <a:cxnLst/>
            <a:rect l="l" t="t" r="r" b="b"/>
            <a:pathLst>
              <a:path w="1134109" h="1132839">
                <a:moveTo>
                  <a:pt x="887952" y="897890"/>
                </a:moveTo>
                <a:lnTo>
                  <a:pt x="83056" y="897890"/>
                </a:lnTo>
                <a:lnTo>
                  <a:pt x="50757" y="891540"/>
                </a:lnTo>
                <a:lnTo>
                  <a:pt x="24353" y="873760"/>
                </a:lnTo>
                <a:lnTo>
                  <a:pt x="6537" y="847090"/>
                </a:lnTo>
                <a:lnTo>
                  <a:pt x="0" y="815340"/>
                </a:lnTo>
                <a:lnTo>
                  <a:pt x="0" y="151130"/>
                </a:lnTo>
                <a:lnTo>
                  <a:pt x="6537" y="119380"/>
                </a:lnTo>
                <a:lnTo>
                  <a:pt x="24353" y="92710"/>
                </a:lnTo>
                <a:lnTo>
                  <a:pt x="50757" y="74930"/>
                </a:lnTo>
                <a:lnTo>
                  <a:pt x="83056" y="68580"/>
                </a:lnTo>
                <a:lnTo>
                  <a:pt x="258486" y="68580"/>
                </a:lnTo>
                <a:lnTo>
                  <a:pt x="268324" y="40640"/>
                </a:lnTo>
                <a:lnTo>
                  <a:pt x="286533" y="19050"/>
                </a:lnTo>
                <a:lnTo>
                  <a:pt x="311182" y="5080"/>
                </a:lnTo>
                <a:lnTo>
                  <a:pt x="340340" y="0"/>
                </a:lnTo>
                <a:lnTo>
                  <a:pt x="793655" y="0"/>
                </a:lnTo>
                <a:lnTo>
                  <a:pt x="822813" y="5080"/>
                </a:lnTo>
                <a:lnTo>
                  <a:pt x="847462" y="19050"/>
                </a:lnTo>
                <a:lnTo>
                  <a:pt x="859244" y="33020"/>
                </a:lnTo>
                <a:lnTo>
                  <a:pt x="340340" y="33020"/>
                </a:lnTo>
                <a:lnTo>
                  <a:pt x="320961" y="36830"/>
                </a:lnTo>
                <a:lnTo>
                  <a:pt x="305118" y="46990"/>
                </a:lnTo>
                <a:lnTo>
                  <a:pt x="294429" y="63500"/>
                </a:lnTo>
                <a:lnTo>
                  <a:pt x="290506" y="82550"/>
                </a:lnTo>
                <a:lnTo>
                  <a:pt x="290506" y="101600"/>
                </a:lnTo>
                <a:lnTo>
                  <a:pt x="83056" y="101600"/>
                </a:lnTo>
                <a:lnTo>
                  <a:pt x="63676" y="105410"/>
                </a:lnTo>
                <a:lnTo>
                  <a:pt x="47834" y="116840"/>
                </a:lnTo>
                <a:lnTo>
                  <a:pt x="37144" y="132080"/>
                </a:lnTo>
                <a:lnTo>
                  <a:pt x="33222" y="151130"/>
                </a:lnTo>
                <a:lnTo>
                  <a:pt x="33222" y="815340"/>
                </a:lnTo>
                <a:lnTo>
                  <a:pt x="37144" y="834390"/>
                </a:lnTo>
                <a:lnTo>
                  <a:pt x="47834" y="850900"/>
                </a:lnTo>
                <a:lnTo>
                  <a:pt x="63676" y="861060"/>
                </a:lnTo>
                <a:lnTo>
                  <a:pt x="83056" y="864870"/>
                </a:lnTo>
                <a:lnTo>
                  <a:pt x="887952" y="864870"/>
                </a:lnTo>
                <a:lnTo>
                  <a:pt x="895387" y="872490"/>
                </a:lnTo>
                <a:lnTo>
                  <a:pt x="895387" y="890270"/>
                </a:lnTo>
                <a:lnTo>
                  <a:pt x="887952" y="897890"/>
                </a:lnTo>
                <a:close/>
              </a:path>
              <a:path w="1134109" h="1132839">
                <a:moveTo>
                  <a:pt x="876711" y="798830"/>
                </a:moveTo>
                <a:lnTo>
                  <a:pt x="843489" y="798830"/>
                </a:lnTo>
                <a:lnTo>
                  <a:pt x="843489" y="82550"/>
                </a:lnTo>
                <a:lnTo>
                  <a:pt x="839566" y="63500"/>
                </a:lnTo>
                <a:lnTo>
                  <a:pt x="828876" y="46990"/>
                </a:lnTo>
                <a:lnTo>
                  <a:pt x="813034" y="36830"/>
                </a:lnTo>
                <a:lnTo>
                  <a:pt x="793655" y="33020"/>
                </a:lnTo>
                <a:lnTo>
                  <a:pt x="859244" y="33020"/>
                </a:lnTo>
                <a:lnTo>
                  <a:pt x="865670" y="40640"/>
                </a:lnTo>
                <a:lnTo>
                  <a:pt x="875506" y="68580"/>
                </a:lnTo>
                <a:lnTo>
                  <a:pt x="1050939" y="68580"/>
                </a:lnTo>
                <a:lnTo>
                  <a:pt x="1083238" y="74930"/>
                </a:lnTo>
                <a:lnTo>
                  <a:pt x="1109642" y="92710"/>
                </a:lnTo>
                <a:lnTo>
                  <a:pt x="1115581" y="101600"/>
                </a:lnTo>
                <a:lnTo>
                  <a:pt x="876711" y="101600"/>
                </a:lnTo>
                <a:lnTo>
                  <a:pt x="876711" y="134620"/>
                </a:lnTo>
                <a:lnTo>
                  <a:pt x="1042080" y="134620"/>
                </a:lnTo>
                <a:lnTo>
                  <a:pt x="1051985" y="137160"/>
                </a:lnTo>
                <a:lnTo>
                  <a:pt x="1060082" y="142240"/>
                </a:lnTo>
                <a:lnTo>
                  <a:pt x="1065546" y="149860"/>
                </a:lnTo>
                <a:lnTo>
                  <a:pt x="1067551" y="160020"/>
                </a:lnTo>
                <a:lnTo>
                  <a:pt x="1067551" y="167640"/>
                </a:lnTo>
                <a:lnTo>
                  <a:pt x="876711" y="167640"/>
                </a:lnTo>
                <a:lnTo>
                  <a:pt x="876711" y="798830"/>
                </a:lnTo>
                <a:close/>
              </a:path>
              <a:path w="1134109" h="1132839">
                <a:moveTo>
                  <a:pt x="566998" y="524510"/>
                </a:moveTo>
                <a:lnTo>
                  <a:pt x="518304" y="518160"/>
                </a:lnTo>
                <a:lnTo>
                  <a:pt x="473573" y="502920"/>
                </a:lnTo>
                <a:lnTo>
                  <a:pt x="434090" y="477520"/>
                </a:lnTo>
                <a:lnTo>
                  <a:pt x="401143" y="444500"/>
                </a:lnTo>
                <a:lnTo>
                  <a:pt x="376017" y="405130"/>
                </a:lnTo>
                <a:lnTo>
                  <a:pt x="359999" y="360680"/>
                </a:lnTo>
                <a:lnTo>
                  <a:pt x="354373" y="311150"/>
                </a:lnTo>
                <a:lnTo>
                  <a:pt x="359999" y="262890"/>
                </a:lnTo>
                <a:lnTo>
                  <a:pt x="376017" y="218440"/>
                </a:lnTo>
                <a:lnTo>
                  <a:pt x="401143" y="179070"/>
                </a:lnTo>
                <a:lnTo>
                  <a:pt x="434090" y="146050"/>
                </a:lnTo>
                <a:lnTo>
                  <a:pt x="473573" y="120650"/>
                </a:lnTo>
                <a:lnTo>
                  <a:pt x="518304" y="104140"/>
                </a:lnTo>
                <a:lnTo>
                  <a:pt x="566998" y="99060"/>
                </a:lnTo>
                <a:lnTo>
                  <a:pt x="615692" y="104140"/>
                </a:lnTo>
                <a:lnTo>
                  <a:pt x="660423" y="120650"/>
                </a:lnTo>
                <a:lnTo>
                  <a:pt x="678190" y="132080"/>
                </a:lnTo>
                <a:lnTo>
                  <a:pt x="566998" y="132080"/>
                </a:lnTo>
                <a:lnTo>
                  <a:pt x="519360" y="138430"/>
                </a:lnTo>
                <a:lnTo>
                  <a:pt x="476520" y="156210"/>
                </a:lnTo>
                <a:lnTo>
                  <a:pt x="440200" y="185420"/>
                </a:lnTo>
                <a:lnTo>
                  <a:pt x="412124" y="220980"/>
                </a:lnTo>
                <a:lnTo>
                  <a:pt x="394015" y="264160"/>
                </a:lnTo>
                <a:lnTo>
                  <a:pt x="387596" y="311150"/>
                </a:lnTo>
                <a:lnTo>
                  <a:pt x="394015" y="359410"/>
                </a:lnTo>
                <a:lnTo>
                  <a:pt x="412124" y="402590"/>
                </a:lnTo>
                <a:lnTo>
                  <a:pt x="440200" y="438150"/>
                </a:lnTo>
                <a:lnTo>
                  <a:pt x="476520" y="466090"/>
                </a:lnTo>
                <a:lnTo>
                  <a:pt x="519360" y="485140"/>
                </a:lnTo>
                <a:lnTo>
                  <a:pt x="566998" y="491490"/>
                </a:lnTo>
                <a:lnTo>
                  <a:pt x="678190" y="491490"/>
                </a:lnTo>
                <a:lnTo>
                  <a:pt x="660423" y="502920"/>
                </a:lnTo>
                <a:lnTo>
                  <a:pt x="615692" y="518160"/>
                </a:lnTo>
                <a:lnTo>
                  <a:pt x="566998" y="524510"/>
                </a:lnTo>
                <a:close/>
              </a:path>
              <a:path w="1134109" h="1132839">
                <a:moveTo>
                  <a:pt x="1042080" y="831850"/>
                </a:moveTo>
                <a:lnTo>
                  <a:pt x="91915" y="831850"/>
                </a:lnTo>
                <a:lnTo>
                  <a:pt x="82011" y="829310"/>
                </a:lnTo>
                <a:lnTo>
                  <a:pt x="73913" y="824230"/>
                </a:lnTo>
                <a:lnTo>
                  <a:pt x="68449" y="816610"/>
                </a:lnTo>
                <a:lnTo>
                  <a:pt x="66445" y="806450"/>
                </a:lnTo>
                <a:lnTo>
                  <a:pt x="66445" y="160020"/>
                </a:lnTo>
                <a:lnTo>
                  <a:pt x="68449" y="149860"/>
                </a:lnTo>
                <a:lnTo>
                  <a:pt x="73913" y="142240"/>
                </a:lnTo>
                <a:lnTo>
                  <a:pt x="82011" y="137160"/>
                </a:lnTo>
                <a:lnTo>
                  <a:pt x="91915" y="134620"/>
                </a:lnTo>
                <a:lnTo>
                  <a:pt x="257284" y="134620"/>
                </a:lnTo>
                <a:lnTo>
                  <a:pt x="257284" y="101600"/>
                </a:lnTo>
                <a:lnTo>
                  <a:pt x="290506" y="101600"/>
                </a:lnTo>
                <a:lnTo>
                  <a:pt x="290506" y="167640"/>
                </a:lnTo>
                <a:lnTo>
                  <a:pt x="99667" y="167640"/>
                </a:lnTo>
                <a:lnTo>
                  <a:pt x="99667" y="798830"/>
                </a:lnTo>
                <a:lnTo>
                  <a:pt x="1067551" y="798830"/>
                </a:lnTo>
                <a:lnTo>
                  <a:pt x="1067551" y="806450"/>
                </a:lnTo>
                <a:lnTo>
                  <a:pt x="1065546" y="816610"/>
                </a:lnTo>
                <a:lnTo>
                  <a:pt x="1060082" y="824230"/>
                </a:lnTo>
                <a:lnTo>
                  <a:pt x="1051985" y="829310"/>
                </a:lnTo>
                <a:lnTo>
                  <a:pt x="1042080" y="831850"/>
                </a:lnTo>
                <a:close/>
              </a:path>
              <a:path w="1134109" h="1132839">
                <a:moveTo>
                  <a:pt x="1050939" y="897890"/>
                </a:moveTo>
                <a:lnTo>
                  <a:pt x="947121" y="897890"/>
                </a:lnTo>
                <a:lnTo>
                  <a:pt x="939686" y="890270"/>
                </a:lnTo>
                <a:lnTo>
                  <a:pt x="939686" y="872490"/>
                </a:lnTo>
                <a:lnTo>
                  <a:pt x="947121" y="864870"/>
                </a:lnTo>
                <a:lnTo>
                  <a:pt x="1050939" y="864870"/>
                </a:lnTo>
                <a:lnTo>
                  <a:pt x="1070318" y="861060"/>
                </a:lnTo>
                <a:lnTo>
                  <a:pt x="1086160" y="850900"/>
                </a:lnTo>
                <a:lnTo>
                  <a:pt x="1096851" y="834390"/>
                </a:lnTo>
                <a:lnTo>
                  <a:pt x="1100773" y="815340"/>
                </a:lnTo>
                <a:lnTo>
                  <a:pt x="1100773" y="151130"/>
                </a:lnTo>
                <a:lnTo>
                  <a:pt x="1096851" y="132080"/>
                </a:lnTo>
                <a:lnTo>
                  <a:pt x="1086160" y="116840"/>
                </a:lnTo>
                <a:lnTo>
                  <a:pt x="1070318" y="105410"/>
                </a:lnTo>
                <a:lnTo>
                  <a:pt x="1050939" y="101600"/>
                </a:lnTo>
                <a:lnTo>
                  <a:pt x="1115581" y="101600"/>
                </a:lnTo>
                <a:lnTo>
                  <a:pt x="1127458" y="119380"/>
                </a:lnTo>
                <a:lnTo>
                  <a:pt x="1133996" y="151130"/>
                </a:lnTo>
                <a:lnTo>
                  <a:pt x="1133996" y="815340"/>
                </a:lnTo>
                <a:lnTo>
                  <a:pt x="1127458" y="847090"/>
                </a:lnTo>
                <a:lnTo>
                  <a:pt x="1109642" y="873760"/>
                </a:lnTo>
                <a:lnTo>
                  <a:pt x="1083238" y="891540"/>
                </a:lnTo>
                <a:lnTo>
                  <a:pt x="1050939" y="897890"/>
                </a:lnTo>
                <a:close/>
              </a:path>
              <a:path w="1134109" h="1132839">
                <a:moveTo>
                  <a:pt x="678190" y="491490"/>
                </a:moveTo>
                <a:lnTo>
                  <a:pt x="566998" y="491490"/>
                </a:lnTo>
                <a:lnTo>
                  <a:pt x="614634" y="485140"/>
                </a:lnTo>
                <a:lnTo>
                  <a:pt x="657474" y="466090"/>
                </a:lnTo>
                <a:lnTo>
                  <a:pt x="693794" y="438150"/>
                </a:lnTo>
                <a:lnTo>
                  <a:pt x="721870" y="402590"/>
                </a:lnTo>
                <a:lnTo>
                  <a:pt x="739980" y="359410"/>
                </a:lnTo>
                <a:lnTo>
                  <a:pt x="746399" y="311150"/>
                </a:lnTo>
                <a:lnTo>
                  <a:pt x="739980" y="264160"/>
                </a:lnTo>
                <a:lnTo>
                  <a:pt x="721870" y="220980"/>
                </a:lnTo>
                <a:lnTo>
                  <a:pt x="693794" y="185420"/>
                </a:lnTo>
                <a:lnTo>
                  <a:pt x="657474" y="156210"/>
                </a:lnTo>
                <a:lnTo>
                  <a:pt x="614634" y="138430"/>
                </a:lnTo>
                <a:lnTo>
                  <a:pt x="566998" y="132080"/>
                </a:lnTo>
                <a:lnTo>
                  <a:pt x="678190" y="132080"/>
                </a:lnTo>
                <a:lnTo>
                  <a:pt x="732852" y="179070"/>
                </a:lnTo>
                <a:lnTo>
                  <a:pt x="757978" y="218440"/>
                </a:lnTo>
                <a:lnTo>
                  <a:pt x="773997" y="262890"/>
                </a:lnTo>
                <a:lnTo>
                  <a:pt x="779622" y="311150"/>
                </a:lnTo>
                <a:lnTo>
                  <a:pt x="773997" y="360680"/>
                </a:lnTo>
                <a:lnTo>
                  <a:pt x="757978" y="405130"/>
                </a:lnTo>
                <a:lnTo>
                  <a:pt x="732852" y="444500"/>
                </a:lnTo>
                <a:lnTo>
                  <a:pt x="699905" y="477520"/>
                </a:lnTo>
                <a:lnTo>
                  <a:pt x="678190" y="491490"/>
                </a:lnTo>
                <a:close/>
              </a:path>
              <a:path w="1134109" h="1132839">
                <a:moveTo>
                  <a:pt x="283069" y="245110"/>
                </a:moveTo>
                <a:lnTo>
                  <a:pt x="264721" y="245110"/>
                </a:lnTo>
                <a:lnTo>
                  <a:pt x="257284" y="238760"/>
                </a:lnTo>
                <a:lnTo>
                  <a:pt x="257284" y="167640"/>
                </a:lnTo>
                <a:lnTo>
                  <a:pt x="290506" y="167640"/>
                </a:lnTo>
                <a:lnTo>
                  <a:pt x="290506" y="238760"/>
                </a:lnTo>
                <a:lnTo>
                  <a:pt x="283069" y="245110"/>
                </a:lnTo>
                <a:close/>
              </a:path>
              <a:path w="1134109" h="1132839">
                <a:moveTo>
                  <a:pt x="1067551" y="798830"/>
                </a:moveTo>
                <a:lnTo>
                  <a:pt x="1034328" y="798830"/>
                </a:lnTo>
                <a:lnTo>
                  <a:pt x="1034328" y="167640"/>
                </a:lnTo>
                <a:lnTo>
                  <a:pt x="1067551" y="167640"/>
                </a:lnTo>
                <a:lnTo>
                  <a:pt x="1067551" y="798830"/>
                </a:lnTo>
                <a:close/>
              </a:path>
              <a:path w="1134109" h="1132839">
                <a:moveTo>
                  <a:pt x="580165" y="299720"/>
                </a:moveTo>
                <a:lnTo>
                  <a:pt x="533527" y="299720"/>
                </a:lnTo>
                <a:lnTo>
                  <a:pt x="609197" y="223520"/>
                </a:lnTo>
                <a:lnTo>
                  <a:pt x="625381" y="212090"/>
                </a:lnTo>
                <a:lnTo>
                  <a:pt x="643722" y="208280"/>
                </a:lnTo>
                <a:lnTo>
                  <a:pt x="662153" y="210820"/>
                </a:lnTo>
                <a:lnTo>
                  <a:pt x="678608" y="220980"/>
                </a:lnTo>
                <a:lnTo>
                  <a:pt x="690354" y="237490"/>
                </a:lnTo>
                <a:lnTo>
                  <a:pt x="691213" y="241300"/>
                </a:lnTo>
                <a:lnTo>
                  <a:pt x="644507" y="241300"/>
                </a:lnTo>
                <a:lnTo>
                  <a:pt x="638226" y="243840"/>
                </a:lnTo>
                <a:lnTo>
                  <a:pt x="632690" y="247650"/>
                </a:lnTo>
                <a:lnTo>
                  <a:pt x="580165" y="299720"/>
                </a:lnTo>
                <a:close/>
              </a:path>
              <a:path w="1134109" h="1132839">
                <a:moveTo>
                  <a:pt x="591776" y="382270"/>
                </a:moveTo>
                <a:lnTo>
                  <a:pt x="540933" y="382270"/>
                </a:lnTo>
                <a:lnTo>
                  <a:pt x="547886" y="378460"/>
                </a:lnTo>
                <a:lnTo>
                  <a:pt x="656842" y="270510"/>
                </a:lnTo>
                <a:lnTo>
                  <a:pt x="660532" y="264160"/>
                </a:lnTo>
                <a:lnTo>
                  <a:pt x="661634" y="257810"/>
                </a:lnTo>
                <a:lnTo>
                  <a:pt x="660191" y="251460"/>
                </a:lnTo>
                <a:lnTo>
                  <a:pt x="656247" y="246380"/>
                </a:lnTo>
                <a:lnTo>
                  <a:pt x="650769" y="242570"/>
                </a:lnTo>
                <a:lnTo>
                  <a:pt x="644507" y="241300"/>
                </a:lnTo>
                <a:lnTo>
                  <a:pt x="691213" y="241300"/>
                </a:lnTo>
                <a:lnTo>
                  <a:pt x="694649" y="256540"/>
                </a:lnTo>
                <a:lnTo>
                  <a:pt x="691355" y="276860"/>
                </a:lnTo>
                <a:lnTo>
                  <a:pt x="680335" y="293370"/>
                </a:lnTo>
                <a:lnTo>
                  <a:pt x="591776" y="382270"/>
                </a:lnTo>
                <a:close/>
              </a:path>
              <a:path w="1134109" h="1132839">
                <a:moveTo>
                  <a:pt x="533525" y="415290"/>
                </a:moveTo>
                <a:lnTo>
                  <a:pt x="490462" y="397510"/>
                </a:lnTo>
                <a:lnTo>
                  <a:pt x="453658" y="360680"/>
                </a:lnTo>
                <a:lnTo>
                  <a:pt x="439086" y="325120"/>
                </a:lnTo>
                <a:lnTo>
                  <a:pt x="442729" y="306070"/>
                </a:lnTo>
                <a:lnTo>
                  <a:pt x="453658" y="289560"/>
                </a:lnTo>
                <a:lnTo>
                  <a:pt x="470070" y="279400"/>
                </a:lnTo>
                <a:lnTo>
                  <a:pt x="488918" y="275590"/>
                </a:lnTo>
                <a:lnTo>
                  <a:pt x="507755" y="279400"/>
                </a:lnTo>
                <a:lnTo>
                  <a:pt x="524136" y="289560"/>
                </a:lnTo>
                <a:lnTo>
                  <a:pt x="533527" y="299720"/>
                </a:lnTo>
                <a:lnTo>
                  <a:pt x="580165" y="299720"/>
                </a:lnTo>
                <a:lnTo>
                  <a:pt x="571197" y="308610"/>
                </a:lnTo>
                <a:lnTo>
                  <a:pt x="488908" y="308610"/>
                </a:lnTo>
                <a:lnTo>
                  <a:pt x="482623" y="309880"/>
                </a:lnTo>
                <a:lnTo>
                  <a:pt x="477151" y="313690"/>
                </a:lnTo>
                <a:lnTo>
                  <a:pt x="473508" y="318770"/>
                </a:lnTo>
                <a:lnTo>
                  <a:pt x="472293" y="325120"/>
                </a:lnTo>
                <a:lnTo>
                  <a:pt x="473508" y="331470"/>
                </a:lnTo>
                <a:lnTo>
                  <a:pt x="477151" y="336550"/>
                </a:lnTo>
                <a:lnTo>
                  <a:pt x="519164" y="378460"/>
                </a:lnTo>
                <a:lnTo>
                  <a:pt x="526116" y="382270"/>
                </a:lnTo>
                <a:lnTo>
                  <a:pt x="591776" y="382270"/>
                </a:lnTo>
                <a:lnTo>
                  <a:pt x="576594" y="397510"/>
                </a:lnTo>
                <a:lnTo>
                  <a:pt x="567306" y="405130"/>
                </a:lnTo>
                <a:lnTo>
                  <a:pt x="556856" y="410210"/>
                </a:lnTo>
                <a:lnTo>
                  <a:pt x="545508" y="414020"/>
                </a:lnTo>
                <a:lnTo>
                  <a:pt x="533525" y="415290"/>
                </a:lnTo>
                <a:close/>
              </a:path>
              <a:path w="1134109" h="1132839">
                <a:moveTo>
                  <a:pt x="290506" y="798830"/>
                </a:moveTo>
                <a:lnTo>
                  <a:pt x="257284" y="798830"/>
                </a:lnTo>
                <a:lnTo>
                  <a:pt x="257284" y="297180"/>
                </a:lnTo>
                <a:lnTo>
                  <a:pt x="264721" y="289560"/>
                </a:lnTo>
                <a:lnTo>
                  <a:pt x="283069" y="289560"/>
                </a:lnTo>
                <a:lnTo>
                  <a:pt x="290506" y="297180"/>
                </a:lnTo>
                <a:lnTo>
                  <a:pt x="290506" y="798830"/>
                </a:lnTo>
                <a:close/>
              </a:path>
              <a:path w="1134109" h="1132839">
                <a:moveTo>
                  <a:pt x="539737" y="336550"/>
                </a:moveTo>
                <a:lnTo>
                  <a:pt x="527312" y="336550"/>
                </a:lnTo>
                <a:lnTo>
                  <a:pt x="521472" y="334010"/>
                </a:lnTo>
                <a:lnTo>
                  <a:pt x="500643" y="313690"/>
                </a:lnTo>
                <a:lnTo>
                  <a:pt x="495187" y="309880"/>
                </a:lnTo>
                <a:lnTo>
                  <a:pt x="488908" y="308610"/>
                </a:lnTo>
                <a:lnTo>
                  <a:pt x="571197" y="308610"/>
                </a:lnTo>
                <a:lnTo>
                  <a:pt x="545576" y="334010"/>
                </a:lnTo>
                <a:lnTo>
                  <a:pt x="539737" y="336550"/>
                </a:lnTo>
                <a:close/>
              </a:path>
              <a:path w="1134109" h="1132839">
                <a:moveTo>
                  <a:pt x="767438" y="632460"/>
                </a:moveTo>
                <a:lnTo>
                  <a:pt x="366557" y="632460"/>
                </a:lnTo>
                <a:lnTo>
                  <a:pt x="359120" y="624840"/>
                </a:lnTo>
                <a:lnTo>
                  <a:pt x="359120" y="607060"/>
                </a:lnTo>
                <a:lnTo>
                  <a:pt x="366557" y="599440"/>
                </a:lnTo>
                <a:lnTo>
                  <a:pt x="767438" y="599440"/>
                </a:lnTo>
                <a:lnTo>
                  <a:pt x="774873" y="607060"/>
                </a:lnTo>
                <a:lnTo>
                  <a:pt x="774873" y="624840"/>
                </a:lnTo>
                <a:lnTo>
                  <a:pt x="767438" y="632460"/>
                </a:lnTo>
                <a:close/>
              </a:path>
              <a:path w="1134109" h="1132839">
                <a:moveTo>
                  <a:pt x="767438" y="732790"/>
                </a:moveTo>
                <a:lnTo>
                  <a:pt x="366557" y="732790"/>
                </a:lnTo>
                <a:lnTo>
                  <a:pt x="359120" y="725170"/>
                </a:lnTo>
                <a:lnTo>
                  <a:pt x="359120" y="706120"/>
                </a:lnTo>
                <a:lnTo>
                  <a:pt x="366557" y="699770"/>
                </a:lnTo>
                <a:lnTo>
                  <a:pt x="767438" y="699770"/>
                </a:lnTo>
                <a:lnTo>
                  <a:pt x="774873" y="706120"/>
                </a:lnTo>
                <a:lnTo>
                  <a:pt x="774873" y="725170"/>
                </a:lnTo>
                <a:lnTo>
                  <a:pt x="767438" y="732790"/>
                </a:lnTo>
                <a:close/>
              </a:path>
              <a:path w="1134109" h="1132839">
                <a:moveTo>
                  <a:pt x="485647" y="979170"/>
                </a:moveTo>
                <a:lnTo>
                  <a:pt x="452424" y="979170"/>
                </a:lnTo>
                <a:lnTo>
                  <a:pt x="452424" y="897890"/>
                </a:lnTo>
                <a:lnTo>
                  <a:pt x="485647" y="897890"/>
                </a:lnTo>
                <a:lnTo>
                  <a:pt x="485647" y="979170"/>
                </a:lnTo>
                <a:close/>
              </a:path>
              <a:path w="1134109" h="1132839">
                <a:moveTo>
                  <a:pt x="681571" y="979170"/>
                </a:moveTo>
                <a:lnTo>
                  <a:pt x="648349" y="979170"/>
                </a:lnTo>
                <a:lnTo>
                  <a:pt x="648349" y="897890"/>
                </a:lnTo>
                <a:lnTo>
                  <a:pt x="681571" y="897890"/>
                </a:lnTo>
                <a:lnTo>
                  <a:pt x="681571" y="979170"/>
                </a:lnTo>
                <a:close/>
              </a:path>
              <a:path w="1134109" h="1132839">
                <a:moveTo>
                  <a:pt x="752833" y="1132840"/>
                </a:moveTo>
                <a:lnTo>
                  <a:pt x="381157" y="1132840"/>
                </a:lnTo>
                <a:lnTo>
                  <a:pt x="370520" y="1131570"/>
                </a:lnTo>
                <a:lnTo>
                  <a:pt x="361825" y="1125220"/>
                </a:lnTo>
                <a:lnTo>
                  <a:pt x="355957" y="1116330"/>
                </a:lnTo>
                <a:lnTo>
                  <a:pt x="353804" y="1106170"/>
                </a:lnTo>
                <a:lnTo>
                  <a:pt x="353804" y="1076960"/>
                </a:lnTo>
                <a:lnTo>
                  <a:pt x="361453" y="1038860"/>
                </a:lnTo>
                <a:lnTo>
                  <a:pt x="382299" y="1008380"/>
                </a:lnTo>
                <a:lnTo>
                  <a:pt x="413192" y="986790"/>
                </a:lnTo>
                <a:lnTo>
                  <a:pt x="450980" y="979170"/>
                </a:lnTo>
                <a:lnTo>
                  <a:pt x="683013" y="979170"/>
                </a:lnTo>
                <a:lnTo>
                  <a:pt x="720801" y="986790"/>
                </a:lnTo>
                <a:lnTo>
                  <a:pt x="751693" y="1008380"/>
                </a:lnTo>
                <a:lnTo>
                  <a:pt x="754299" y="1012190"/>
                </a:lnTo>
                <a:lnTo>
                  <a:pt x="450982" y="1012190"/>
                </a:lnTo>
                <a:lnTo>
                  <a:pt x="426112" y="1017270"/>
                </a:lnTo>
                <a:lnTo>
                  <a:pt x="405781" y="1031240"/>
                </a:lnTo>
                <a:lnTo>
                  <a:pt x="392062" y="1051560"/>
                </a:lnTo>
                <a:lnTo>
                  <a:pt x="387029" y="1076960"/>
                </a:lnTo>
                <a:lnTo>
                  <a:pt x="387029" y="1099820"/>
                </a:lnTo>
                <a:lnTo>
                  <a:pt x="780187" y="1099820"/>
                </a:lnTo>
                <a:lnTo>
                  <a:pt x="780187" y="1106170"/>
                </a:lnTo>
                <a:lnTo>
                  <a:pt x="778034" y="1116330"/>
                </a:lnTo>
                <a:lnTo>
                  <a:pt x="772166" y="1125220"/>
                </a:lnTo>
                <a:lnTo>
                  <a:pt x="763471" y="1131570"/>
                </a:lnTo>
                <a:lnTo>
                  <a:pt x="752833" y="1132840"/>
                </a:lnTo>
                <a:close/>
              </a:path>
              <a:path w="1134109" h="1132839">
                <a:moveTo>
                  <a:pt x="780187" y="1099820"/>
                </a:moveTo>
                <a:lnTo>
                  <a:pt x="746969" y="1099820"/>
                </a:lnTo>
                <a:lnTo>
                  <a:pt x="746969" y="1076960"/>
                </a:lnTo>
                <a:lnTo>
                  <a:pt x="741935" y="1051560"/>
                </a:lnTo>
                <a:lnTo>
                  <a:pt x="728216" y="1031240"/>
                </a:lnTo>
                <a:lnTo>
                  <a:pt x="707886" y="1017270"/>
                </a:lnTo>
                <a:lnTo>
                  <a:pt x="683017" y="1012190"/>
                </a:lnTo>
                <a:lnTo>
                  <a:pt x="754299" y="1012190"/>
                </a:lnTo>
                <a:lnTo>
                  <a:pt x="772538" y="1038860"/>
                </a:lnTo>
                <a:lnTo>
                  <a:pt x="780187" y="1076960"/>
                </a:lnTo>
                <a:lnTo>
                  <a:pt x="780187" y="1099820"/>
                </a:lnTo>
                <a:close/>
              </a:path>
            </a:pathLst>
          </a:custGeom>
          <a:solidFill>
            <a:srgbClr val="002B4A"/>
          </a:solidFill>
        </p:spPr>
        <p:txBody>
          <a:bodyPr wrap="square" lIns="0" tIns="0" rIns="0" bIns="0" rtlCol="0"/>
          <a:lstStyle/>
          <a:p>
            <a:endParaRPr/>
          </a:p>
        </p:txBody>
      </p:sp>
      <p:sp>
        <p:nvSpPr>
          <p:cNvPr id="35" name="object 87">
            <a:extLst>
              <a:ext uri="{FF2B5EF4-FFF2-40B4-BE49-F238E27FC236}">
                <a16:creationId xmlns:a16="http://schemas.microsoft.com/office/drawing/2014/main" id="{DA56916E-1889-64FE-1A63-38E803CCDCFD}"/>
              </a:ext>
            </a:extLst>
          </p:cNvPr>
          <p:cNvSpPr/>
          <p:nvPr/>
        </p:nvSpPr>
        <p:spPr>
          <a:xfrm>
            <a:off x="9374741" y="4047680"/>
            <a:ext cx="1134110" cy="1132840"/>
          </a:xfrm>
          <a:custGeom>
            <a:avLst/>
            <a:gdLst/>
            <a:ahLst/>
            <a:cxnLst/>
            <a:rect l="l" t="t" r="r" b="b"/>
            <a:pathLst>
              <a:path w="1134109" h="1132839">
                <a:moveTo>
                  <a:pt x="887952" y="897890"/>
                </a:moveTo>
                <a:lnTo>
                  <a:pt x="83056" y="897890"/>
                </a:lnTo>
                <a:lnTo>
                  <a:pt x="50757" y="891540"/>
                </a:lnTo>
                <a:lnTo>
                  <a:pt x="24353" y="873760"/>
                </a:lnTo>
                <a:lnTo>
                  <a:pt x="6537" y="847090"/>
                </a:lnTo>
                <a:lnTo>
                  <a:pt x="0" y="815340"/>
                </a:lnTo>
                <a:lnTo>
                  <a:pt x="0" y="151130"/>
                </a:lnTo>
                <a:lnTo>
                  <a:pt x="6537" y="119380"/>
                </a:lnTo>
                <a:lnTo>
                  <a:pt x="24353" y="92710"/>
                </a:lnTo>
                <a:lnTo>
                  <a:pt x="50757" y="74930"/>
                </a:lnTo>
                <a:lnTo>
                  <a:pt x="83056" y="68580"/>
                </a:lnTo>
                <a:lnTo>
                  <a:pt x="258486" y="68580"/>
                </a:lnTo>
                <a:lnTo>
                  <a:pt x="268324" y="40640"/>
                </a:lnTo>
                <a:lnTo>
                  <a:pt x="286533" y="19050"/>
                </a:lnTo>
                <a:lnTo>
                  <a:pt x="311182" y="5080"/>
                </a:lnTo>
                <a:lnTo>
                  <a:pt x="340340" y="0"/>
                </a:lnTo>
                <a:lnTo>
                  <a:pt x="793655" y="0"/>
                </a:lnTo>
                <a:lnTo>
                  <a:pt x="822813" y="5080"/>
                </a:lnTo>
                <a:lnTo>
                  <a:pt x="847462" y="19050"/>
                </a:lnTo>
                <a:lnTo>
                  <a:pt x="859244" y="33020"/>
                </a:lnTo>
                <a:lnTo>
                  <a:pt x="340340" y="33020"/>
                </a:lnTo>
                <a:lnTo>
                  <a:pt x="320961" y="36830"/>
                </a:lnTo>
                <a:lnTo>
                  <a:pt x="305118" y="46990"/>
                </a:lnTo>
                <a:lnTo>
                  <a:pt x="294429" y="63500"/>
                </a:lnTo>
                <a:lnTo>
                  <a:pt x="290506" y="82550"/>
                </a:lnTo>
                <a:lnTo>
                  <a:pt x="290506" y="101600"/>
                </a:lnTo>
                <a:lnTo>
                  <a:pt x="83056" y="101600"/>
                </a:lnTo>
                <a:lnTo>
                  <a:pt x="63676" y="105410"/>
                </a:lnTo>
                <a:lnTo>
                  <a:pt x="47834" y="116840"/>
                </a:lnTo>
                <a:lnTo>
                  <a:pt x="37144" y="132080"/>
                </a:lnTo>
                <a:lnTo>
                  <a:pt x="33222" y="151130"/>
                </a:lnTo>
                <a:lnTo>
                  <a:pt x="33222" y="815340"/>
                </a:lnTo>
                <a:lnTo>
                  <a:pt x="37144" y="834390"/>
                </a:lnTo>
                <a:lnTo>
                  <a:pt x="47834" y="850900"/>
                </a:lnTo>
                <a:lnTo>
                  <a:pt x="63676" y="861060"/>
                </a:lnTo>
                <a:lnTo>
                  <a:pt x="83056" y="864870"/>
                </a:lnTo>
                <a:lnTo>
                  <a:pt x="887952" y="864870"/>
                </a:lnTo>
                <a:lnTo>
                  <a:pt x="895387" y="872490"/>
                </a:lnTo>
                <a:lnTo>
                  <a:pt x="895387" y="890270"/>
                </a:lnTo>
                <a:lnTo>
                  <a:pt x="887952" y="897890"/>
                </a:lnTo>
                <a:close/>
              </a:path>
              <a:path w="1134109" h="1132839">
                <a:moveTo>
                  <a:pt x="876711" y="798830"/>
                </a:moveTo>
                <a:lnTo>
                  <a:pt x="843489" y="798830"/>
                </a:lnTo>
                <a:lnTo>
                  <a:pt x="843489" y="82550"/>
                </a:lnTo>
                <a:lnTo>
                  <a:pt x="839566" y="63500"/>
                </a:lnTo>
                <a:lnTo>
                  <a:pt x="828876" y="46990"/>
                </a:lnTo>
                <a:lnTo>
                  <a:pt x="813034" y="36830"/>
                </a:lnTo>
                <a:lnTo>
                  <a:pt x="793655" y="33020"/>
                </a:lnTo>
                <a:lnTo>
                  <a:pt x="859244" y="33020"/>
                </a:lnTo>
                <a:lnTo>
                  <a:pt x="865670" y="40640"/>
                </a:lnTo>
                <a:lnTo>
                  <a:pt x="875506" y="68580"/>
                </a:lnTo>
                <a:lnTo>
                  <a:pt x="1050939" y="68580"/>
                </a:lnTo>
                <a:lnTo>
                  <a:pt x="1083238" y="74930"/>
                </a:lnTo>
                <a:lnTo>
                  <a:pt x="1109642" y="92710"/>
                </a:lnTo>
                <a:lnTo>
                  <a:pt x="1115581" y="101600"/>
                </a:lnTo>
                <a:lnTo>
                  <a:pt x="876711" y="101600"/>
                </a:lnTo>
                <a:lnTo>
                  <a:pt x="876711" y="134620"/>
                </a:lnTo>
                <a:lnTo>
                  <a:pt x="1042080" y="134620"/>
                </a:lnTo>
                <a:lnTo>
                  <a:pt x="1051985" y="137160"/>
                </a:lnTo>
                <a:lnTo>
                  <a:pt x="1060082" y="142240"/>
                </a:lnTo>
                <a:lnTo>
                  <a:pt x="1065546" y="149860"/>
                </a:lnTo>
                <a:lnTo>
                  <a:pt x="1067551" y="160020"/>
                </a:lnTo>
                <a:lnTo>
                  <a:pt x="1067551" y="167640"/>
                </a:lnTo>
                <a:lnTo>
                  <a:pt x="876711" y="167640"/>
                </a:lnTo>
                <a:lnTo>
                  <a:pt x="876711" y="798830"/>
                </a:lnTo>
                <a:close/>
              </a:path>
              <a:path w="1134109" h="1132839">
                <a:moveTo>
                  <a:pt x="566998" y="524510"/>
                </a:moveTo>
                <a:lnTo>
                  <a:pt x="518304" y="518160"/>
                </a:lnTo>
                <a:lnTo>
                  <a:pt x="473573" y="502920"/>
                </a:lnTo>
                <a:lnTo>
                  <a:pt x="434090" y="477520"/>
                </a:lnTo>
                <a:lnTo>
                  <a:pt x="401143" y="444500"/>
                </a:lnTo>
                <a:lnTo>
                  <a:pt x="376017" y="405130"/>
                </a:lnTo>
                <a:lnTo>
                  <a:pt x="359999" y="360680"/>
                </a:lnTo>
                <a:lnTo>
                  <a:pt x="354373" y="311150"/>
                </a:lnTo>
                <a:lnTo>
                  <a:pt x="359999" y="262890"/>
                </a:lnTo>
                <a:lnTo>
                  <a:pt x="376017" y="218440"/>
                </a:lnTo>
                <a:lnTo>
                  <a:pt x="401143" y="179070"/>
                </a:lnTo>
                <a:lnTo>
                  <a:pt x="434090" y="146050"/>
                </a:lnTo>
                <a:lnTo>
                  <a:pt x="473573" y="120650"/>
                </a:lnTo>
                <a:lnTo>
                  <a:pt x="518304" y="104140"/>
                </a:lnTo>
                <a:lnTo>
                  <a:pt x="566998" y="99060"/>
                </a:lnTo>
                <a:lnTo>
                  <a:pt x="615692" y="104140"/>
                </a:lnTo>
                <a:lnTo>
                  <a:pt x="660423" y="120650"/>
                </a:lnTo>
                <a:lnTo>
                  <a:pt x="678190" y="132080"/>
                </a:lnTo>
                <a:lnTo>
                  <a:pt x="566998" y="132080"/>
                </a:lnTo>
                <a:lnTo>
                  <a:pt x="519360" y="138430"/>
                </a:lnTo>
                <a:lnTo>
                  <a:pt x="476520" y="156210"/>
                </a:lnTo>
                <a:lnTo>
                  <a:pt x="440200" y="185420"/>
                </a:lnTo>
                <a:lnTo>
                  <a:pt x="412124" y="220980"/>
                </a:lnTo>
                <a:lnTo>
                  <a:pt x="394015" y="264160"/>
                </a:lnTo>
                <a:lnTo>
                  <a:pt x="387596" y="311150"/>
                </a:lnTo>
                <a:lnTo>
                  <a:pt x="394015" y="359410"/>
                </a:lnTo>
                <a:lnTo>
                  <a:pt x="412124" y="402590"/>
                </a:lnTo>
                <a:lnTo>
                  <a:pt x="440200" y="438150"/>
                </a:lnTo>
                <a:lnTo>
                  <a:pt x="476520" y="466090"/>
                </a:lnTo>
                <a:lnTo>
                  <a:pt x="519360" y="485140"/>
                </a:lnTo>
                <a:lnTo>
                  <a:pt x="566998" y="491490"/>
                </a:lnTo>
                <a:lnTo>
                  <a:pt x="678190" y="491490"/>
                </a:lnTo>
                <a:lnTo>
                  <a:pt x="660423" y="502920"/>
                </a:lnTo>
                <a:lnTo>
                  <a:pt x="615692" y="518160"/>
                </a:lnTo>
                <a:lnTo>
                  <a:pt x="566998" y="524510"/>
                </a:lnTo>
                <a:close/>
              </a:path>
              <a:path w="1134109" h="1132839">
                <a:moveTo>
                  <a:pt x="1042080" y="831850"/>
                </a:moveTo>
                <a:lnTo>
                  <a:pt x="91915" y="831850"/>
                </a:lnTo>
                <a:lnTo>
                  <a:pt x="82011" y="829310"/>
                </a:lnTo>
                <a:lnTo>
                  <a:pt x="73913" y="824230"/>
                </a:lnTo>
                <a:lnTo>
                  <a:pt x="68449" y="816610"/>
                </a:lnTo>
                <a:lnTo>
                  <a:pt x="66445" y="806450"/>
                </a:lnTo>
                <a:lnTo>
                  <a:pt x="66445" y="160020"/>
                </a:lnTo>
                <a:lnTo>
                  <a:pt x="68449" y="149860"/>
                </a:lnTo>
                <a:lnTo>
                  <a:pt x="73913" y="142240"/>
                </a:lnTo>
                <a:lnTo>
                  <a:pt x="82011" y="137160"/>
                </a:lnTo>
                <a:lnTo>
                  <a:pt x="91915" y="134620"/>
                </a:lnTo>
                <a:lnTo>
                  <a:pt x="257284" y="134620"/>
                </a:lnTo>
                <a:lnTo>
                  <a:pt x="257284" y="101600"/>
                </a:lnTo>
                <a:lnTo>
                  <a:pt x="290506" y="101600"/>
                </a:lnTo>
                <a:lnTo>
                  <a:pt x="290506" y="167640"/>
                </a:lnTo>
                <a:lnTo>
                  <a:pt x="99667" y="167640"/>
                </a:lnTo>
                <a:lnTo>
                  <a:pt x="99667" y="798830"/>
                </a:lnTo>
                <a:lnTo>
                  <a:pt x="1067551" y="798830"/>
                </a:lnTo>
                <a:lnTo>
                  <a:pt x="1067551" y="806450"/>
                </a:lnTo>
                <a:lnTo>
                  <a:pt x="1065546" y="816610"/>
                </a:lnTo>
                <a:lnTo>
                  <a:pt x="1060082" y="824230"/>
                </a:lnTo>
                <a:lnTo>
                  <a:pt x="1051985" y="829310"/>
                </a:lnTo>
                <a:lnTo>
                  <a:pt x="1042080" y="831850"/>
                </a:lnTo>
                <a:close/>
              </a:path>
              <a:path w="1134109" h="1132839">
                <a:moveTo>
                  <a:pt x="1050939" y="897890"/>
                </a:moveTo>
                <a:lnTo>
                  <a:pt x="947121" y="897890"/>
                </a:lnTo>
                <a:lnTo>
                  <a:pt x="939686" y="890270"/>
                </a:lnTo>
                <a:lnTo>
                  <a:pt x="939686" y="872490"/>
                </a:lnTo>
                <a:lnTo>
                  <a:pt x="947121" y="864870"/>
                </a:lnTo>
                <a:lnTo>
                  <a:pt x="1050939" y="864870"/>
                </a:lnTo>
                <a:lnTo>
                  <a:pt x="1070318" y="861060"/>
                </a:lnTo>
                <a:lnTo>
                  <a:pt x="1086160" y="850900"/>
                </a:lnTo>
                <a:lnTo>
                  <a:pt x="1096851" y="834390"/>
                </a:lnTo>
                <a:lnTo>
                  <a:pt x="1100773" y="815340"/>
                </a:lnTo>
                <a:lnTo>
                  <a:pt x="1100773" y="151130"/>
                </a:lnTo>
                <a:lnTo>
                  <a:pt x="1096851" y="132080"/>
                </a:lnTo>
                <a:lnTo>
                  <a:pt x="1086160" y="116840"/>
                </a:lnTo>
                <a:lnTo>
                  <a:pt x="1070318" y="105410"/>
                </a:lnTo>
                <a:lnTo>
                  <a:pt x="1050939" y="101600"/>
                </a:lnTo>
                <a:lnTo>
                  <a:pt x="1115581" y="101600"/>
                </a:lnTo>
                <a:lnTo>
                  <a:pt x="1127458" y="119380"/>
                </a:lnTo>
                <a:lnTo>
                  <a:pt x="1133996" y="151130"/>
                </a:lnTo>
                <a:lnTo>
                  <a:pt x="1133996" y="815340"/>
                </a:lnTo>
                <a:lnTo>
                  <a:pt x="1127458" y="847090"/>
                </a:lnTo>
                <a:lnTo>
                  <a:pt x="1109642" y="873760"/>
                </a:lnTo>
                <a:lnTo>
                  <a:pt x="1083238" y="891540"/>
                </a:lnTo>
                <a:lnTo>
                  <a:pt x="1050939" y="897890"/>
                </a:lnTo>
                <a:close/>
              </a:path>
              <a:path w="1134109" h="1132839">
                <a:moveTo>
                  <a:pt x="678190" y="491490"/>
                </a:moveTo>
                <a:lnTo>
                  <a:pt x="566998" y="491490"/>
                </a:lnTo>
                <a:lnTo>
                  <a:pt x="614634" y="485140"/>
                </a:lnTo>
                <a:lnTo>
                  <a:pt x="657474" y="466090"/>
                </a:lnTo>
                <a:lnTo>
                  <a:pt x="693794" y="438150"/>
                </a:lnTo>
                <a:lnTo>
                  <a:pt x="721870" y="402590"/>
                </a:lnTo>
                <a:lnTo>
                  <a:pt x="739980" y="359410"/>
                </a:lnTo>
                <a:lnTo>
                  <a:pt x="746399" y="311150"/>
                </a:lnTo>
                <a:lnTo>
                  <a:pt x="739980" y="264160"/>
                </a:lnTo>
                <a:lnTo>
                  <a:pt x="721870" y="220980"/>
                </a:lnTo>
                <a:lnTo>
                  <a:pt x="693794" y="185420"/>
                </a:lnTo>
                <a:lnTo>
                  <a:pt x="657474" y="156210"/>
                </a:lnTo>
                <a:lnTo>
                  <a:pt x="614634" y="138430"/>
                </a:lnTo>
                <a:lnTo>
                  <a:pt x="566998" y="132080"/>
                </a:lnTo>
                <a:lnTo>
                  <a:pt x="678190" y="132080"/>
                </a:lnTo>
                <a:lnTo>
                  <a:pt x="732852" y="179070"/>
                </a:lnTo>
                <a:lnTo>
                  <a:pt x="757978" y="218440"/>
                </a:lnTo>
                <a:lnTo>
                  <a:pt x="773997" y="262890"/>
                </a:lnTo>
                <a:lnTo>
                  <a:pt x="779622" y="311150"/>
                </a:lnTo>
                <a:lnTo>
                  <a:pt x="773997" y="360680"/>
                </a:lnTo>
                <a:lnTo>
                  <a:pt x="757978" y="405130"/>
                </a:lnTo>
                <a:lnTo>
                  <a:pt x="732852" y="444500"/>
                </a:lnTo>
                <a:lnTo>
                  <a:pt x="699905" y="477520"/>
                </a:lnTo>
                <a:lnTo>
                  <a:pt x="678190" y="491490"/>
                </a:lnTo>
                <a:close/>
              </a:path>
              <a:path w="1134109" h="1132839">
                <a:moveTo>
                  <a:pt x="283069" y="245110"/>
                </a:moveTo>
                <a:lnTo>
                  <a:pt x="264721" y="245110"/>
                </a:lnTo>
                <a:lnTo>
                  <a:pt x="257284" y="238760"/>
                </a:lnTo>
                <a:lnTo>
                  <a:pt x="257284" y="167640"/>
                </a:lnTo>
                <a:lnTo>
                  <a:pt x="290506" y="167640"/>
                </a:lnTo>
                <a:lnTo>
                  <a:pt x="290506" y="238760"/>
                </a:lnTo>
                <a:lnTo>
                  <a:pt x="283069" y="245110"/>
                </a:lnTo>
                <a:close/>
              </a:path>
              <a:path w="1134109" h="1132839">
                <a:moveTo>
                  <a:pt x="1067551" y="798830"/>
                </a:moveTo>
                <a:lnTo>
                  <a:pt x="1034328" y="798830"/>
                </a:lnTo>
                <a:lnTo>
                  <a:pt x="1034328" y="167640"/>
                </a:lnTo>
                <a:lnTo>
                  <a:pt x="1067551" y="167640"/>
                </a:lnTo>
                <a:lnTo>
                  <a:pt x="1067551" y="798830"/>
                </a:lnTo>
                <a:close/>
              </a:path>
              <a:path w="1134109" h="1132839">
                <a:moveTo>
                  <a:pt x="580165" y="299720"/>
                </a:moveTo>
                <a:lnTo>
                  <a:pt x="533527" y="299720"/>
                </a:lnTo>
                <a:lnTo>
                  <a:pt x="609197" y="223520"/>
                </a:lnTo>
                <a:lnTo>
                  <a:pt x="625381" y="212090"/>
                </a:lnTo>
                <a:lnTo>
                  <a:pt x="643722" y="208280"/>
                </a:lnTo>
                <a:lnTo>
                  <a:pt x="662153" y="210820"/>
                </a:lnTo>
                <a:lnTo>
                  <a:pt x="678608" y="220980"/>
                </a:lnTo>
                <a:lnTo>
                  <a:pt x="690354" y="237490"/>
                </a:lnTo>
                <a:lnTo>
                  <a:pt x="691213" y="241300"/>
                </a:lnTo>
                <a:lnTo>
                  <a:pt x="644507" y="241300"/>
                </a:lnTo>
                <a:lnTo>
                  <a:pt x="638226" y="243840"/>
                </a:lnTo>
                <a:lnTo>
                  <a:pt x="632690" y="247650"/>
                </a:lnTo>
                <a:lnTo>
                  <a:pt x="580165" y="299720"/>
                </a:lnTo>
                <a:close/>
              </a:path>
              <a:path w="1134109" h="1132839">
                <a:moveTo>
                  <a:pt x="591776" y="382270"/>
                </a:moveTo>
                <a:lnTo>
                  <a:pt x="540933" y="382270"/>
                </a:lnTo>
                <a:lnTo>
                  <a:pt x="547886" y="378460"/>
                </a:lnTo>
                <a:lnTo>
                  <a:pt x="656842" y="270510"/>
                </a:lnTo>
                <a:lnTo>
                  <a:pt x="660532" y="264160"/>
                </a:lnTo>
                <a:lnTo>
                  <a:pt x="661634" y="257810"/>
                </a:lnTo>
                <a:lnTo>
                  <a:pt x="660191" y="251460"/>
                </a:lnTo>
                <a:lnTo>
                  <a:pt x="656247" y="246380"/>
                </a:lnTo>
                <a:lnTo>
                  <a:pt x="650769" y="242570"/>
                </a:lnTo>
                <a:lnTo>
                  <a:pt x="644507" y="241300"/>
                </a:lnTo>
                <a:lnTo>
                  <a:pt x="691213" y="241300"/>
                </a:lnTo>
                <a:lnTo>
                  <a:pt x="694649" y="256540"/>
                </a:lnTo>
                <a:lnTo>
                  <a:pt x="691355" y="276860"/>
                </a:lnTo>
                <a:lnTo>
                  <a:pt x="680335" y="293370"/>
                </a:lnTo>
                <a:lnTo>
                  <a:pt x="591776" y="382270"/>
                </a:lnTo>
                <a:close/>
              </a:path>
              <a:path w="1134109" h="1132839">
                <a:moveTo>
                  <a:pt x="533525" y="415290"/>
                </a:moveTo>
                <a:lnTo>
                  <a:pt x="490462" y="397510"/>
                </a:lnTo>
                <a:lnTo>
                  <a:pt x="453658" y="360680"/>
                </a:lnTo>
                <a:lnTo>
                  <a:pt x="439086" y="325120"/>
                </a:lnTo>
                <a:lnTo>
                  <a:pt x="442729" y="306070"/>
                </a:lnTo>
                <a:lnTo>
                  <a:pt x="453658" y="289560"/>
                </a:lnTo>
                <a:lnTo>
                  <a:pt x="470070" y="279400"/>
                </a:lnTo>
                <a:lnTo>
                  <a:pt x="488918" y="275590"/>
                </a:lnTo>
                <a:lnTo>
                  <a:pt x="507755" y="279400"/>
                </a:lnTo>
                <a:lnTo>
                  <a:pt x="524136" y="289560"/>
                </a:lnTo>
                <a:lnTo>
                  <a:pt x="533527" y="299720"/>
                </a:lnTo>
                <a:lnTo>
                  <a:pt x="580165" y="299720"/>
                </a:lnTo>
                <a:lnTo>
                  <a:pt x="571197" y="308610"/>
                </a:lnTo>
                <a:lnTo>
                  <a:pt x="488908" y="308610"/>
                </a:lnTo>
                <a:lnTo>
                  <a:pt x="482623" y="309880"/>
                </a:lnTo>
                <a:lnTo>
                  <a:pt x="477151" y="313690"/>
                </a:lnTo>
                <a:lnTo>
                  <a:pt x="473508" y="318770"/>
                </a:lnTo>
                <a:lnTo>
                  <a:pt x="472293" y="325120"/>
                </a:lnTo>
                <a:lnTo>
                  <a:pt x="473508" y="331470"/>
                </a:lnTo>
                <a:lnTo>
                  <a:pt x="477151" y="336550"/>
                </a:lnTo>
                <a:lnTo>
                  <a:pt x="519164" y="378460"/>
                </a:lnTo>
                <a:lnTo>
                  <a:pt x="526116" y="382270"/>
                </a:lnTo>
                <a:lnTo>
                  <a:pt x="591776" y="382270"/>
                </a:lnTo>
                <a:lnTo>
                  <a:pt x="576594" y="397510"/>
                </a:lnTo>
                <a:lnTo>
                  <a:pt x="567306" y="405130"/>
                </a:lnTo>
                <a:lnTo>
                  <a:pt x="556856" y="410210"/>
                </a:lnTo>
                <a:lnTo>
                  <a:pt x="545508" y="414020"/>
                </a:lnTo>
                <a:lnTo>
                  <a:pt x="533525" y="415290"/>
                </a:lnTo>
                <a:close/>
              </a:path>
              <a:path w="1134109" h="1132839">
                <a:moveTo>
                  <a:pt x="290506" y="798830"/>
                </a:moveTo>
                <a:lnTo>
                  <a:pt x="257284" y="798830"/>
                </a:lnTo>
                <a:lnTo>
                  <a:pt x="257284" y="297180"/>
                </a:lnTo>
                <a:lnTo>
                  <a:pt x="264721" y="289560"/>
                </a:lnTo>
                <a:lnTo>
                  <a:pt x="283069" y="289560"/>
                </a:lnTo>
                <a:lnTo>
                  <a:pt x="290506" y="297180"/>
                </a:lnTo>
                <a:lnTo>
                  <a:pt x="290506" y="798830"/>
                </a:lnTo>
                <a:close/>
              </a:path>
              <a:path w="1134109" h="1132839">
                <a:moveTo>
                  <a:pt x="539737" y="336550"/>
                </a:moveTo>
                <a:lnTo>
                  <a:pt x="527312" y="336550"/>
                </a:lnTo>
                <a:lnTo>
                  <a:pt x="521472" y="334010"/>
                </a:lnTo>
                <a:lnTo>
                  <a:pt x="500643" y="313690"/>
                </a:lnTo>
                <a:lnTo>
                  <a:pt x="495187" y="309880"/>
                </a:lnTo>
                <a:lnTo>
                  <a:pt x="488908" y="308610"/>
                </a:lnTo>
                <a:lnTo>
                  <a:pt x="571197" y="308610"/>
                </a:lnTo>
                <a:lnTo>
                  <a:pt x="545576" y="334010"/>
                </a:lnTo>
                <a:lnTo>
                  <a:pt x="539737" y="336550"/>
                </a:lnTo>
                <a:close/>
              </a:path>
              <a:path w="1134109" h="1132839">
                <a:moveTo>
                  <a:pt x="767438" y="632460"/>
                </a:moveTo>
                <a:lnTo>
                  <a:pt x="366557" y="632460"/>
                </a:lnTo>
                <a:lnTo>
                  <a:pt x="359120" y="624840"/>
                </a:lnTo>
                <a:lnTo>
                  <a:pt x="359120" y="607060"/>
                </a:lnTo>
                <a:lnTo>
                  <a:pt x="366557" y="599440"/>
                </a:lnTo>
                <a:lnTo>
                  <a:pt x="767438" y="599440"/>
                </a:lnTo>
                <a:lnTo>
                  <a:pt x="774873" y="607060"/>
                </a:lnTo>
                <a:lnTo>
                  <a:pt x="774873" y="624840"/>
                </a:lnTo>
                <a:lnTo>
                  <a:pt x="767438" y="632460"/>
                </a:lnTo>
                <a:close/>
              </a:path>
              <a:path w="1134109" h="1132839">
                <a:moveTo>
                  <a:pt x="767438" y="732790"/>
                </a:moveTo>
                <a:lnTo>
                  <a:pt x="366557" y="732790"/>
                </a:lnTo>
                <a:lnTo>
                  <a:pt x="359120" y="725170"/>
                </a:lnTo>
                <a:lnTo>
                  <a:pt x="359120" y="706120"/>
                </a:lnTo>
                <a:lnTo>
                  <a:pt x="366557" y="699770"/>
                </a:lnTo>
                <a:lnTo>
                  <a:pt x="767438" y="699770"/>
                </a:lnTo>
                <a:lnTo>
                  <a:pt x="774873" y="706120"/>
                </a:lnTo>
                <a:lnTo>
                  <a:pt x="774873" y="725170"/>
                </a:lnTo>
                <a:lnTo>
                  <a:pt x="767438" y="732790"/>
                </a:lnTo>
                <a:close/>
              </a:path>
              <a:path w="1134109" h="1132839">
                <a:moveTo>
                  <a:pt x="485647" y="979170"/>
                </a:moveTo>
                <a:lnTo>
                  <a:pt x="452424" y="979170"/>
                </a:lnTo>
                <a:lnTo>
                  <a:pt x="452424" y="897890"/>
                </a:lnTo>
                <a:lnTo>
                  <a:pt x="485647" y="897890"/>
                </a:lnTo>
                <a:lnTo>
                  <a:pt x="485647" y="979170"/>
                </a:lnTo>
                <a:close/>
              </a:path>
              <a:path w="1134109" h="1132839">
                <a:moveTo>
                  <a:pt x="681571" y="979170"/>
                </a:moveTo>
                <a:lnTo>
                  <a:pt x="648349" y="979170"/>
                </a:lnTo>
                <a:lnTo>
                  <a:pt x="648349" y="897890"/>
                </a:lnTo>
                <a:lnTo>
                  <a:pt x="681571" y="897890"/>
                </a:lnTo>
                <a:lnTo>
                  <a:pt x="681571" y="979170"/>
                </a:lnTo>
                <a:close/>
              </a:path>
              <a:path w="1134109" h="1132839">
                <a:moveTo>
                  <a:pt x="752833" y="1132840"/>
                </a:moveTo>
                <a:lnTo>
                  <a:pt x="381157" y="1132840"/>
                </a:lnTo>
                <a:lnTo>
                  <a:pt x="370520" y="1131570"/>
                </a:lnTo>
                <a:lnTo>
                  <a:pt x="361825" y="1125220"/>
                </a:lnTo>
                <a:lnTo>
                  <a:pt x="355957" y="1116330"/>
                </a:lnTo>
                <a:lnTo>
                  <a:pt x="353804" y="1106170"/>
                </a:lnTo>
                <a:lnTo>
                  <a:pt x="353804" y="1076960"/>
                </a:lnTo>
                <a:lnTo>
                  <a:pt x="361453" y="1038860"/>
                </a:lnTo>
                <a:lnTo>
                  <a:pt x="382299" y="1008380"/>
                </a:lnTo>
                <a:lnTo>
                  <a:pt x="413192" y="986790"/>
                </a:lnTo>
                <a:lnTo>
                  <a:pt x="450980" y="979170"/>
                </a:lnTo>
                <a:lnTo>
                  <a:pt x="683013" y="979170"/>
                </a:lnTo>
                <a:lnTo>
                  <a:pt x="720801" y="986790"/>
                </a:lnTo>
                <a:lnTo>
                  <a:pt x="751693" y="1008380"/>
                </a:lnTo>
                <a:lnTo>
                  <a:pt x="754299" y="1012190"/>
                </a:lnTo>
                <a:lnTo>
                  <a:pt x="450982" y="1012190"/>
                </a:lnTo>
                <a:lnTo>
                  <a:pt x="426112" y="1017270"/>
                </a:lnTo>
                <a:lnTo>
                  <a:pt x="405781" y="1031240"/>
                </a:lnTo>
                <a:lnTo>
                  <a:pt x="392062" y="1051560"/>
                </a:lnTo>
                <a:lnTo>
                  <a:pt x="387029" y="1076960"/>
                </a:lnTo>
                <a:lnTo>
                  <a:pt x="387029" y="1099820"/>
                </a:lnTo>
                <a:lnTo>
                  <a:pt x="780187" y="1099820"/>
                </a:lnTo>
                <a:lnTo>
                  <a:pt x="780187" y="1106170"/>
                </a:lnTo>
                <a:lnTo>
                  <a:pt x="778034" y="1116330"/>
                </a:lnTo>
                <a:lnTo>
                  <a:pt x="772166" y="1125220"/>
                </a:lnTo>
                <a:lnTo>
                  <a:pt x="763471" y="1131570"/>
                </a:lnTo>
                <a:lnTo>
                  <a:pt x="752833" y="1132840"/>
                </a:lnTo>
                <a:close/>
              </a:path>
              <a:path w="1134109" h="1132839">
                <a:moveTo>
                  <a:pt x="780187" y="1099820"/>
                </a:moveTo>
                <a:lnTo>
                  <a:pt x="746969" y="1099820"/>
                </a:lnTo>
                <a:lnTo>
                  <a:pt x="746969" y="1076960"/>
                </a:lnTo>
                <a:lnTo>
                  <a:pt x="741935" y="1051560"/>
                </a:lnTo>
                <a:lnTo>
                  <a:pt x="728216" y="1031240"/>
                </a:lnTo>
                <a:lnTo>
                  <a:pt x="707886" y="1017270"/>
                </a:lnTo>
                <a:lnTo>
                  <a:pt x="683017" y="1012190"/>
                </a:lnTo>
                <a:lnTo>
                  <a:pt x="754299" y="1012190"/>
                </a:lnTo>
                <a:lnTo>
                  <a:pt x="772538" y="1038860"/>
                </a:lnTo>
                <a:lnTo>
                  <a:pt x="780187" y="1076960"/>
                </a:lnTo>
                <a:lnTo>
                  <a:pt x="780187" y="1099820"/>
                </a:lnTo>
                <a:close/>
              </a:path>
            </a:pathLst>
          </a:custGeom>
          <a:solidFill>
            <a:srgbClr val="72BE44"/>
          </a:solidFill>
        </p:spPr>
        <p:txBody>
          <a:bodyPr wrap="square" lIns="0" tIns="0" rIns="0" bIns="0" rtlCol="0"/>
          <a:lstStyle/>
          <a:p>
            <a:endParaRPr/>
          </a:p>
        </p:txBody>
      </p:sp>
      <p:sp>
        <p:nvSpPr>
          <p:cNvPr id="36" name="object 88">
            <a:extLst>
              <a:ext uri="{FF2B5EF4-FFF2-40B4-BE49-F238E27FC236}">
                <a16:creationId xmlns:a16="http://schemas.microsoft.com/office/drawing/2014/main" id="{09BB671A-8C5A-0342-17A8-DF1F0DB33B95}"/>
              </a:ext>
            </a:extLst>
          </p:cNvPr>
          <p:cNvSpPr/>
          <p:nvPr/>
        </p:nvSpPr>
        <p:spPr>
          <a:xfrm>
            <a:off x="11931120" y="4047680"/>
            <a:ext cx="1278890" cy="1134110"/>
          </a:xfrm>
          <a:custGeom>
            <a:avLst/>
            <a:gdLst/>
            <a:ahLst/>
            <a:cxnLst/>
            <a:rect l="l" t="t" r="r" b="b"/>
            <a:pathLst>
              <a:path w="1278890" h="1134110">
                <a:moveTo>
                  <a:pt x="1206159" y="948433"/>
                </a:moveTo>
                <a:lnTo>
                  <a:pt x="72163" y="948433"/>
                </a:lnTo>
                <a:lnTo>
                  <a:pt x="44088" y="942741"/>
                </a:lnTo>
                <a:lnTo>
                  <a:pt x="21159" y="927273"/>
                </a:lnTo>
                <a:lnTo>
                  <a:pt x="5692" y="904345"/>
                </a:lnTo>
                <a:lnTo>
                  <a:pt x="0" y="876270"/>
                </a:lnTo>
                <a:lnTo>
                  <a:pt x="0" y="72163"/>
                </a:lnTo>
                <a:lnTo>
                  <a:pt x="5692" y="44088"/>
                </a:lnTo>
                <a:lnTo>
                  <a:pt x="21159" y="21159"/>
                </a:lnTo>
                <a:lnTo>
                  <a:pt x="44088" y="5692"/>
                </a:lnTo>
                <a:lnTo>
                  <a:pt x="72163" y="0"/>
                </a:lnTo>
                <a:lnTo>
                  <a:pt x="1206159" y="0"/>
                </a:lnTo>
                <a:lnTo>
                  <a:pt x="1234235" y="5692"/>
                </a:lnTo>
                <a:lnTo>
                  <a:pt x="1257163" y="21159"/>
                </a:lnTo>
                <a:lnTo>
                  <a:pt x="1270707" y="41236"/>
                </a:lnTo>
                <a:lnTo>
                  <a:pt x="72163" y="41236"/>
                </a:lnTo>
                <a:lnTo>
                  <a:pt x="60129" y="43673"/>
                </a:lnTo>
                <a:lnTo>
                  <a:pt x="50302" y="50302"/>
                </a:lnTo>
                <a:lnTo>
                  <a:pt x="43673" y="60129"/>
                </a:lnTo>
                <a:lnTo>
                  <a:pt x="41236" y="72163"/>
                </a:lnTo>
                <a:lnTo>
                  <a:pt x="41236" y="742252"/>
                </a:lnTo>
                <a:lnTo>
                  <a:pt x="1278323" y="742252"/>
                </a:lnTo>
                <a:lnTo>
                  <a:pt x="1278323" y="783488"/>
                </a:lnTo>
                <a:lnTo>
                  <a:pt x="41236" y="783488"/>
                </a:lnTo>
                <a:lnTo>
                  <a:pt x="41236" y="876270"/>
                </a:lnTo>
                <a:lnTo>
                  <a:pt x="43673" y="888303"/>
                </a:lnTo>
                <a:lnTo>
                  <a:pt x="50302" y="898131"/>
                </a:lnTo>
                <a:lnTo>
                  <a:pt x="60129" y="904759"/>
                </a:lnTo>
                <a:lnTo>
                  <a:pt x="72163" y="907197"/>
                </a:lnTo>
                <a:lnTo>
                  <a:pt x="1270707" y="907197"/>
                </a:lnTo>
                <a:lnTo>
                  <a:pt x="1257163" y="927273"/>
                </a:lnTo>
                <a:lnTo>
                  <a:pt x="1234235" y="942741"/>
                </a:lnTo>
                <a:lnTo>
                  <a:pt x="1206159" y="948433"/>
                </a:lnTo>
                <a:close/>
              </a:path>
              <a:path w="1278890" h="1134110">
                <a:moveTo>
                  <a:pt x="1278323" y="742252"/>
                </a:moveTo>
                <a:lnTo>
                  <a:pt x="1237087" y="742252"/>
                </a:lnTo>
                <a:lnTo>
                  <a:pt x="1237087" y="72163"/>
                </a:lnTo>
                <a:lnTo>
                  <a:pt x="1234650" y="60129"/>
                </a:lnTo>
                <a:lnTo>
                  <a:pt x="1228021" y="50302"/>
                </a:lnTo>
                <a:lnTo>
                  <a:pt x="1218193" y="43673"/>
                </a:lnTo>
                <a:lnTo>
                  <a:pt x="1206159" y="41236"/>
                </a:lnTo>
                <a:lnTo>
                  <a:pt x="1270707" y="41236"/>
                </a:lnTo>
                <a:lnTo>
                  <a:pt x="1272631" y="44088"/>
                </a:lnTo>
                <a:lnTo>
                  <a:pt x="1278323" y="72163"/>
                </a:lnTo>
                <a:lnTo>
                  <a:pt x="1278323" y="742252"/>
                </a:lnTo>
                <a:close/>
              </a:path>
              <a:path w="1278890" h="1134110">
                <a:moveTo>
                  <a:pt x="1270707" y="907197"/>
                </a:moveTo>
                <a:lnTo>
                  <a:pt x="1206160" y="907197"/>
                </a:lnTo>
                <a:lnTo>
                  <a:pt x="1218193" y="904759"/>
                </a:lnTo>
                <a:lnTo>
                  <a:pt x="1228021" y="898131"/>
                </a:lnTo>
                <a:lnTo>
                  <a:pt x="1234649" y="888303"/>
                </a:lnTo>
                <a:lnTo>
                  <a:pt x="1237087" y="876270"/>
                </a:lnTo>
                <a:lnTo>
                  <a:pt x="1237087" y="783488"/>
                </a:lnTo>
                <a:lnTo>
                  <a:pt x="1278323" y="783488"/>
                </a:lnTo>
                <a:lnTo>
                  <a:pt x="1278323" y="876270"/>
                </a:lnTo>
                <a:lnTo>
                  <a:pt x="1272631" y="904345"/>
                </a:lnTo>
                <a:lnTo>
                  <a:pt x="1270707" y="907197"/>
                </a:lnTo>
                <a:close/>
              </a:path>
              <a:path w="1278890" h="1134110">
                <a:moveTo>
                  <a:pt x="502824" y="1030905"/>
                </a:moveTo>
                <a:lnTo>
                  <a:pt x="459345" y="1030905"/>
                </a:lnTo>
                <a:lnTo>
                  <a:pt x="486845" y="948433"/>
                </a:lnTo>
                <a:lnTo>
                  <a:pt x="530323" y="948433"/>
                </a:lnTo>
                <a:lnTo>
                  <a:pt x="502824" y="1030905"/>
                </a:lnTo>
                <a:close/>
              </a:path>
              <a:path w="1278890" h="1134110">
                <a:moveTo>
                  <a:pt x="818977" y="1030905"/>
                </a:moveTo>
                <a:lnTo>
                  <a:pt x="775499" y="1030905"/>
                </a:lnTo>
                <a:lnTo>
                  <a:pt x="747999" y="948433"/>
                </a:lnTo>
                <a:lnTo>
                  <a:pt x="791478" y="948433"/>
                </a:lnTo>
                <a:lnTo>
                  <a:pt x="818977" y="1030905"/>
                </a:lnTo>
                <a:close/>
              </a:path>
              <a:path w="1278890" h="1134110">
                <a:moveTo>
                  <a:pt x="432980" y="1092760"/>
                </a:moveTo>
                <a:lnTo>
                  <a:pt x="391744" y="1092760"/>
                </a:lnTo>
                <a:lnTo>
                  <a:pt x="391744" y="1051523"/>
                </a:lnTo>
                <a:lnTo>
                  <a:pt x="393364" y="1043498"/>
                </a:lnTo>
                <a:lnTo>
                  <a:pt x="397783" y="1036944"/>
                </a:lnTo>
                <a:lnTo>
                  <a:pt x="404336" y="1032526"/>
                </a:lnTo>
                <a:lnTo>
                  <a:pt x="412362" y="1030905"/>
                </a:lnTo>
                <a:lnTo>
                  <a:pt x="865960" y="1030905"/>
                </a:lnTo>
                <a:lnTo>
                  <a:pt x="873986" y="1032526"/>
                </a:lnTo>
                <a:lnTo>
                  <a:pt x="880540" y="1036944"/>
                </a:lnTo>
                <a:lnTo>
                  <a:pt x="884958" y="1043498"/>
                </a:lnTo>
                <a:lnTo>
                  <a:pt x="886579" y="1051523"/>
                </a:lnTo>
                <a:lnTo>
                  <a:pt x="886579" y="1072142"/>
                </a:lnTo>
                <a:lnTo>
                  <a:pt x="432980" y="1072142"/>
                </a:lnTo>
                <a:lnTo>
                  <a:pt x="432980" y="1092760"/>
                </a:lnTo>
                <a:close/>
              </a:path>
              <a:path w="1278890" h="1134110">
                <a:moveTo>
                  <a:pt x="886579" y="1092760"/>
                </a:moveTo>
                <a:lnTo>
                  <a:pt x="845342" y="1092760"/>
                </a:lnTo>
                <a:lnTo>
                  <a:pt x="845342" y="1072142"/>
                </a:lnTo>
                <a:lnTo>
                  <a:pt x="886579" y="1072142"/>
                </a:lnTo>
                <a:lnTo>
                  <a:pt x="886579" y="1092760"/>
                </a:lnTo>
                <a:close/>
              </a:path>
              <a:path w="1278890" h="1134110">
                <a:moveTo>
                  <a:pt x="1030905" y="1133996"/>
                </a:moveTo>
                <a:lnTo>
                  <a:pt x="247417" y="1133996"/>
                </a:lnTo>
                <a:lnTo>
                  <a:pt x="239391" y="1132376"/>
                </a:lnTo>
                <a:lnTo>
                  <a:pt x="232838" y="1127957"/>
                </a:lnTo>
                <a:lnTo>
                  <a:pt x="228419" y="1121403"/>
                </a:lnTo>
                <a:lnTo>
                  <a:pt x="226799" y="1113378"/>
                </a:lnTo>
                <a:lnTo>
                  <a:pt x="228419" y="1105352"/>
                </a:lnTo>
                <a:lnTo>
                  <a:pt x="232838" y="1098799"/>
                </a:lnTo>
                <a:lnTo>
                  <a:pt x="239391" y="1094380"/>
                </a:lnTo>
                <a:lnTo>
                  <a:pt x="247417" y="1092760"/>
                </a:lnTo>
                <a:lnTo>
                  <a:pt x="1030905" y="1092760"/>
                </a:lnTo>
                <a:lnTo>
                  <a:pt x="1038931" y="1094380"/>
                </a:lnTo>
                <a:lnTo>
                  <a:pt x="1045485" y="1098799"/>
                </a:lnTo>
                <a:lnTo>
                  <a:pt x="1049903" y="1105352"/>
                </a:lnTo>
                <a:lnTo>
                  <a:pt x="1051524" y="1113378"/>
                </a:lnTo>
                <a:lnTo>
                  <a:pt x="1049903" y="1121403"/>
                </a:lnTo>
                <a:lnTo>
                  <a:pt x="1045485" y="1127957"/>
                </a:lnTo>
                <a:lnTo>
                  <a:pt x="1038931" y="1132376"/>
                </a:lnTo>
                <a:lnTo>
                  <a:pt x="1030905" y="1133996"/>
                </a:lnTo>
                <a:close/>
              </a:path>
            </a:pathLst>
          </a:custGeom>
          <a:solidFill>
            <a:srgbClr val="002B4A"/>
          </a:solidFill>
        </p:spPr>
        <p:txBody>
          <a:bodyPr wrap="square" lIns="0" tIns="0" rIns="0" bIns="0" rtlCol="0"/>
          <a:lstStyle/>
          <a:p>
            <a:endParaRPr/>
          </a:p>
        </p:txBody>
      </p:sp>
      <p:sp>
        <p:nvSpPr>
          <p:cNvPr id="37" name="object 89">
            <a:extLst>
              <a:ext uri="{FF2B5EF4-FFF2-40B4-BE49-F238E27FC236}">
                <a16:creationId xmlns:a16="http://schemas.microsoft.com/office/drawing/2014/main" id="{9AED5A46-CBD8-467D-2784-300B96E5FEC6}"/>
              </a:ext>
            </a:extLst>
          </p:cNvPr>
          <p:cNvSpPr/>
          <p:nvPr/>
        </p:nvSpPr>
        <p:spPr>
          <a:xfrm>
            <a:off x="13458519" y="4047680"/>
            <a:ext cx="1278890" cy="1134110"/>
          </a:xfrm>
          <a:custGeom>
            <a:avLst/>
            <a:gdLst/>
            <a:ahLst/>
            <a:cxnLst/>
            <a:rect l="l" t="t" r="r" b="b"/>
            <a:pathLst>
              <a:path w="1278890" h="1134110">
                <a:moveTo>
                  <a:pt x="1206159" y="948433"/>
                </a:moveTo>
                <a:lnTo>
                  <a:pt x="72163" y="948433"/>
                </a:lnTo>
                <a:lnTo>
                  <a:pt x="44088" y="942741"/>
                </a:lnTo>
                <a:lnTo>
                  <a:pt x="21159" y="927273"/>
                </a:lnTo>
                <a:lnTo>
                  <a:pt x="5692" y="904345"/>
                </a:lnTo>
                <a:lnTo>
                  <a:pt x="0" y="876270"/>
                </a:lnTo>
                <a:lnTo>
                  <a:pt x="0" y="72163"/>
                </a:lnTo>
                <a:lnTo>
                  <a:pt x="5692" y="44088"/>
                </a:lnTo>
                <a:lnTo>
                  <a:pt x="21159" y="21159"/>
                </a:lnTo>
                <a:lnTo>
                  <a:pt x="44088" y="5692"/>
                </a:lnTo>
                <a:lnTo>
                  <a:pt x="72163" y="0"/>
                </a:lnTo>
                <a:lnTo>
                  <a:pt x="1206159" y="0"/>
                </a:lnTo>
                <a:lnTo>
                  <a:pt x="1234235" y="5692"/>
                </a:lnTo>
                <a:lnTo>
                  <a:pt x="1257163" y="21159"/>
                </a:lnTo>
                <a:lnTo>
                  <a:pt x="1270707" y="41236"/>
                </a:lnTo>
                <a:lnTo>
                  <a:pt x="72163" y="41236"/>
                </a:lnTo>
                <a:lnTo>
                  <a:pt x="60129" y="43673"/>
                </a:lnTo>
                <a:lnTo>
                  <a:pt x="50302" y="50302"/>
                </a:lnTo>
                <a:lnTo>
                  <a:pt x="43673" y="60129"/>
                </a:lnTo>
                <a:lnTo>
                  <a:pt x="41236" y="72163"/>
                </a:lnTo>
                <a:lnTo>
                  <a:pt x="41236" y="742252"/>
                </a:lnTo>
                <a:lnTo>
                  <a:pt x="1278323" y="742252"/>
                </a:lnTo>
                <a:lnTo>
                  <a:pt x="1278323" y="783488"/>
                </a:lnTo>
                <a:lnTo>
                  <a:pt x="41236" y="783488"/>
                </a:lnTo>
                <a:lnTo>
                  <a:pt x="41236" y="876270"/>
                </a:lnTo>
                <a:lnTo>
                  <a:pt x="43673" y="888303"/>
                </a:lnTo>
                <a:lnTo>
                  <a:pt x="50302" y="898131"/>
                </a:lnTo>
                <a:lnTo>
                  <a:pt x="60129" y="904759"/>
                </a:lnTo>
                <a:lnTo>
                  <a:pt x="72163" y="907197"/>
                </a:lnTo>
                <a:lnTo>
                  <a:pt x="1270707" y="907197"/>
                </a:lnTo>
                <a:lnTo>
                  <a:pt x="1257163" y="927273"/>
                </a:lnTo>
                <a:lnTo>
                  <a:pt x="1234235" y="942741"/>
                </a:lnTo>
                <a:lnTo>
                  <a:pt x="1206159" y="948433"/>
                </a:lnTo>
                <a:close/>
              </a:path>
              <a:path w="1278890" h="1134110">
                <a:moveTo>
                  <a:pt x="1278323" y="742252"/>
                </a:moveTo>
                <a:lnTo>
                  <a:pt x="1237087" y="742252"/>
                </a:lnTo>
                <a:lnTo>
                  <a:pt x="1237087" y="72163"/>
                </a:lnTo>
                <a:lnTo>
                  <a:pt x="1234650" y="60129"/>
                </a:lnTo>
                <a:lnTo>
                  <a:pt x="1228021" y="50302"/>
                </a:lnTo>
                <a:lnTo>
                  <a:pt x="1218193" y="43673"/>
                </a:lnTo>
                <a:lnTo>
                  <a:pt x="1206159" y="41236"/>
                </a:lnTo>
                <a:lnTo>
                  <a:pt x="1270707" y="41236"/>
                </a:lnTo>
                <a:lnTo>
                  <a:pt x="1272631" y="44088"/>
                </a:lnTo>
                <a:lnTo>
                  <a:pt x="1278323" y="72163"/>
                </a:lnTo>
                <a:lnTo>
                  <a:pt x="1278323" y="742252"/>
                </a:lnTo>
                <a:close/>
              </a:path>
              <a:path w="1278890" h="1134110">
                <a:moveTo>
                  <a:pt x="1270707" y="907197"/>
                </a:moveTo>
                <a:lnTo>
                  <a:pt x="1206160" y="907197"/>
                </a:lnTo>
                <a:lnTo>
                  <a:pt x="1218193" y="904759"/>
                </a:lnTo>
                <a:lnTo>
                  <a:pt x="1228021" y="898131"/>
                </a:lnTo>
                <a:lnTo>
                  <a:pt x="1234649" y="888303"/>
                </a:lnTo>
                <a:lnTo>
                  <a:pt x="1237087" y="876270"/>
                </a:lnTo>
                <a:lnTo>
                  <a:pt x="1237087" y="783488"/>
                </a:lnTo>
                <a:lnTo>
                  <a:pt x="1278323" y="783488"/>
                </a:lnTo>
                <a:lnTo>
                  <a:pt x="1278323" y="876270"/>
                </a:lnTo>
                <a:lnTo>
                  <a:pt x="1272631" y="904345"/>
                </a:lnTo>
                <a:lnTo>
                  <a:pt x="1270707" y="907197"/>
                </a:lnTo>
                <a:close/>
              </a:path>
              <a:path w="1278890" h="1134110">
                <a:moveTo>
                  <a:pt x="502824" y="1030905"/>
                </a:moveTo>
                <a:lnTo>
                  <a:pt x="459345" y="1030905"/>
                </a:lnTo>
                <a:lnTo>
                  <a:pt x="486845" y="948433"/>
                </a:lnTo>
                <a:lnTo>
                  <a:pt x="530323" y="948433"/>
                </a:lnTo>
                <a:lnTo>
                  <a:pt x="502824" y="1030905"/>
                </a:lnTo>
                <a:close/>
              </a:path>
              <a:path w="1278890" h="1134110">
                <a:moveTo>
                  <a:pt x="818977" y="1030905"/>
                </a:moveTo>
                <a:lnTo>
                  <a:pt x="775499" y="1030905"/>
                </a:lnTo>
                <a:lnTo>
                  <a:pt x="747999" y="948433"/>
                </a:lnTo>
                <a:lnTo>
                  <a:pt x="791478" y="948433"/>
                </a:lnTo>
                <a:lnTo>
                  <a:pt x="818977" y="1030905"/>
                </a:lnTo>
                <a:close/>
              </a:path>
              <a:path w="1278890" h="1134110">
                <a:moveTo>
                  <a:pt x="432980" y="1092760"/>
                </a:moveTo>
                <a:lnTo>
                  <a:pt x="391744" y="1092760"/>
                </a:lnTo>
                <a:lnTo>
                  <a:pt x="391744" y="1051523"/>
                </a:lnTo>
                <a:lnTo>
                  <a:pt x="393364" y="1043498"/>
                </a:lnTo>
                <a:lnTo>
                  <a:pt x="397783" y="1036944"/>
                </a:lnTo>
                <a:lnTo>
                  <a:pt x="404336" y="1032526"/>
                </a:lnTo>
                <a:lnTo>
                  <a:pt x="412362" y="1030905"/>
                </a:lnTo>
                <a:lnTo>
                  <a:pt x="865960" y="1030905"/>
                </a:lnTo>
                <a:lnTo>
                  <a:pt x="873986" y="1032526"/>
                </a:lnTo>
                <a:lnTo>
                  <a:pt x="880540" y="1036944"/>
                </a:lnTo>
                <a:lnTo>
                  <a:pt x="884958" y="1043498"/>
                </a:lnTo>
                <a:lnTo>
                  <a:pt x="886579" y="1051523"/>
                </a:lnTo>
                <a:lnTo>
                  <a:pt x="886579" y="1072142"/>
                </a:lnTo>
                <a:lnTo>
                  <a:pt x="432980" y="1072142"/>
                </a:lnTo>
                <a:lnTo>
                  <a:pt x="432980" y="1092760"/>
                </a:lnTo>
                <a:close/>
              </a:path>
              <a:path w="1278890" h="1134110">
                <a:moveTo>
                  <a:pt x="886579" y="1092760"/>
                </a:moveTo>
                <a:lnTo>
                  <a:pt x="845342" y="1092760"/>
                </a:lnTo>
                <a:lnTo>
                  <a:pt x="845342" y="1072142"/>
                </a:lnTo>
                <a:lnTo>
                  <a:pt x="886579" y="1072142"/>
                </a:lnTo>
                <a:lnTo>
                  <a:pt x="886579" y="1092760"/>
                </a:lnTo>
                <a:close/>
              </a:path>
              <a:path w="1278890" h="1134110">
                <a:moveTo>
                  <a:pt x="1030905" y="1133996"/>
                </a:moveTo>
                <a:lnTo>
                  <a:pt x="247417" y="1133996"/>
                </a:lnTo>
                <a:lnTo>
                  <a:pt x="239391" y="1132376"/>
                </a:lnTo>
                <a:lnTo>
                  <a:pt x="232838" y="1127957"/>
                </a:lnTo>
                <a:lnTo>
                  <a:pt x="228419" y="1121403"/>
                </a:lnTo>
                <a:lnTo>
                  <a:pt x="226799" y="1113378"/>
                </a:lnTo>
                <a:lnTo>
                  <a:pt x="228419" y="1105352"/>
                </a:lnTo>
                <a:lnTo>
                  <a:pt x="232838" y="1098799"/>
                </a:lnTo>
                <a:lnTo>
                  <a:pt x="239391" y="1094380"/>
                </a:lnTo>
                <a:lnTo>
                  <a:pt x="247417" y="1092760"/>
                </a:lnTo>
                <a:lnTo>
                  <a:pt x="1030905" y="1092760"/>
                </a:lnTo>
                <a:lnTo>
                  <a:pt x="1038931" y="1094380"/>
                </a:lnTo>
                <a:lnTo>
                  <a:pt x="1045485" y="1098799"/>
                </a:lnTo>
                <a:lnTo>
                  <a:pt x="1049903" y="1105352"/>
                </a:lnTo>
                <a:lnTo>
                  <a:pt x="1051524" y="1113378"/>
                </a:lnTo>
                <a:lnTo>
                  <a:pt x="1049903" y="1121403"/>
                </a:lnTo>
                <a:lnTo>
                  <a:pt x="1045485" y="1127957"/>
                </a:lnTo>
                <a:lnTo>
                  <a:pt x="1038931" y="1132376"/>
                </a:lnTo>
                <a:lnTo>
                  <a:pt x="1030905" y="1133996"/>
                </a:lnTo>
                <a:close/>
              </a:path>
            </a:pathLst>
          </a:custGeom>
          <a:solidFill>
            <a:srgbClr val="72BE44"/>
          </a:solidFill>
        </p:spPr>
        <p:txBody>
          <a:bodyPr wrap="square" lIns="0" tIns="0" rIns="0" bIns="0" rtlCol="0"/>
          <a:lstStyle/>
          <a:p>
            <a:endParaRPr/>
          </a:p>
        </p:txBody>
      </p:sp>
      <p:grpSp>
        <p:nvGrpSpPr>
          <p:cNvPr id="38" name="object 90">
            <a:extLst>
              <a:ext uri="{FF2B5EF4-FFF2-40B4-BE49-F238E27FC236}">
                <a16:creationId xmlns:a16="http://schemas.microsoft.com/office/drawing/2014/main" id="{D7A44956-8EAF-90D0-927C-14C553D479BB}"/>
              </a:ext>
            </a:extLst>
          </p:cNvPr>
          <p:cNvGrpSpPr/>
          <p:nvPr/>
        </p:nvGrpSpPr>
        <p:grpSpPr>
          <a:xfrm>
            <a:off x="15819423" y="4047680"/>
            <a:ext cx="907415" cy="1134110"/>
            <a:chOff x="16653437" y="4761112"/>
            <a:chExt cx="907415" cy="1134110"/>
          </a:xfrm>
        </p:grpSpPr>
        <p:sp>
          <p:nvSpPr>
            <p:cNvPr id="39" name="object 91">
              <a:extLst>
                <a:ext uri="{FF2B5EF4-FFF2-40B4-BE49-F238E27FC236}">
                  <a16:creationId xmlns:a16="http://schemas.microsoft.com/office/drawing/2014/main" id="{10B44120-D9D1-52D4-F748-B1965B210A8B}"/>
                </a:ext>
              </a:extLst>
            </p:cNvPr>
            <p:cNvSpPr/>
            <p:nvPr/>
          </p:nvSpPr>
          <p:spPr>
            <a:xfrm>
              <a:off x="16864963" y="4972640"/>
              <a:ext cx="484505" cy="484505"/>
            </a:xfrm>
            <a:custGeom>
              <a:avLst/>
              <a:gdLst/>
              <a:ahLst/>
              <a:cxnLst/>
              <a:rect l="l" t="t" r="r" b="b"/>
              <a:pathLst>
                <a:path w="484505" h="484504">
                  <a:moveTo>
                    <a:pt x="222174" y="85545"/>
                  </a:moveTo>
                  <a:lnTo>
                    <a:pt x="160697" y="85545"/>
                  </a:lnTo>
                  <a:lnTo>
                    <a:pt x="167562" y="82160"/>
                  </a:lnTo>
                  <a:lnTo>
                    <a:pt x="174564" y="79081"/>
                  </a:lnTo>
                  <a:lnTo>
                    <a:pt x="181694" y="76310"/>
                  </a:lnTo>
                  <a:lnTo>
                    <a:pt x="188945" y="73851"/>
                  </a:lnTo>
                  <a:lnTo>
                    <a:pt x="188945" y="23541"/>
                  </a:lnTo>
                  <a:lnTo>
                    <a:pt x="190798" y="14386"/>
                  </a:lnTo>
                  <a:lnTo>
                    <a:pt x="195847" y="6902"/>
                  </a:lnTo>
                  <a:lnTo>
                    <a:pt x="203331" y="1852"/>
                  </a:lnTo>
                  <a:lnTo>
                    <a:pt x="212484" y="0"/>
                  </a:lnTo>
                  <a:lnTo>
                    <a:pt x="271689" y="0"/>
                  </a:lnTo>
                  <a:lnTo>
                    <a:pt x="280843" y="1853"/>
                  </a:lnTo>
                  <a:lnTo>
                    <a:pt x="288328" y="6903"/>
                  </a:lnTo>
                  <a:lnTo>
                    <a:pt x="293378" y="14387"/>
                  </a:lnTo>
                  <a:lnTo>
                    <a:pt x="295232" y="23541"/>
                  </a:lnTo>
                  <a:lnTo>
                    <a:pt x="295232" y="33222"/>
                  </a:lnTo>
                  <a:lnTo>
                    <a:pt x="222174" y="33222"/>
                  </a:lnTo>
                  <a:lnTo>
                    <a:pt x="222174" y="85545"/>
                  </a:lnTo>
                  <a:close/>
                </a:path>
                <a:path w="484505" h="484504">
                  <a:moveTo>
                    <a:pt x="324061" y="124424"/>
                  </a:moveTo>
                  <a:lnTo>
                    <a:pt x="286036" y="105790"/>
                  </a:lnTo>
                  <a:lnTo>
                    <a:pt x="267321" y="100927"/>
                  </a:lnTo>
                  <a:lnTo>
                    <a:pt x="262009" y="94230"/>
                  </a:lnTo>
                  <a:lnTo>
                    <a:pt x="262008" y="33222"/>
                  </a:lnTo>
                  <a:lnTo>
                    <a:pt x="295232" y="33222"/>
                  </a:lnTo>
                  <a:lnTo>
                    <a:pt x="295232" y="73851"/>
                  </a:lnTo>
                  <a:lnTo>
                    <a:pt x="302487" y="76311"/>
                  </a:lnTo>
                  <a:lnTo>
                    <a:pt x="309616" y="79082"/>
                  </a:lnTo>
                  <a:lnTo>
                    <a:pt x="316615" y="82161"/>
                  </a:lnTo>
                  <a:lnTo>
                    <a:pt x="323478" y="85545"/>
                  </a:lnTo>
                  <a:lnTo>
                    <a:pt x="370465" y="85545"/>
                  </a:lnTo>
                  <a:lnTo>
                    <a:pt x="332561" y="123443"/>
                  </a:lnTo>
                  <a:lnTo>
                    <a:pt x="324061" y="124424"/>
                  </a:lnTo>
                  <a:close/>
                </a:path>
                <a:path w="484505" h="484504">
                  <a:moveTo>
                    <a:pt x="370465" y="85545"/>
                  </a:moveTo>
                  <a:lnTo>
                    <a:pt x="323478" y="85545"/>
                  </a:lnTo>
                  <a:lnTo>
                    <a:pt x="359054" y="49971"/>
                  </a:lnTo>
                  <a:lnTo>
                    <a:pt x="366835" y="44811"/>
                  </a:lnTo>
                  <a:lnTo>
                    <a:pt x="375701" y="43091"/>
                  </a:lnTo>
                  <a:lnTo>
                    <a:pt x="384561" y="44812"/>
                  </a:lnTo>
                  <a:lnTo>
                    <a:pt x="392344" y="49973"/>
                  </a:lnTo>
                  <a:lnTo>
                    <a:pt x="422683" y="80314"/>
                  </a:lnTo>
                  <a:lnTo>
                    <a:pt x="375697" y="80314"/>
                  </a:lnTo>
                  <a:lnTo>
                    <a:pt x="370465" y="85545"/>
                  </a:lnTo>
                  <a:close/>
                </a:path>
                <a:path w="484505" h="484504">
                  <a:moveTo>
                    <a:pt x="108480" y="441084"/>
                  </a:moveTo>
                  <a:lnTo>
                    <a:pt x="49971" y="392337"/>
                  </a:lnTo>
                  <a:lnTo>
                    <a:pt x="43087" y="375692"/>
                  </a:lnTo>
                  <a:lnTo>
                    <a:pt x="44808" y="366829"/>
                  </a:lnTo>
                  <a:lnTo>
                    <a:pt x="49971" y="359046"/>
                  </a:lnTo>
                  <a:lnTo>
                    <a:pt x="85543" y="323474"/>
                  </a:lnTo>
                  <a:lnTo>
                    <a:pt x="82158" y="316610"/>
                  </a:lnTo>
                  <a:lnTo>
                    <a:pt x="79079" y="309610"/>
                  </a:lnTo>
                  <a:lnTo>
                    <a:pt x="76309" y="302480"/>
                  </a:lnTo>
                  <a:lnTo>
                    <a:pt x="73849" y="295228"/>
                  </a:lnTo>
                  <a:lnTo>
                    <a:pt x="23539" y="295228"/>
                  </a:lnTo>
                  <a:lnTo>
                    <a:pt x="14385" y="293375"/>
                  </a:lnTo>
                  <a:lnTo>
                    <a:pt x="6902" y="288325"/>
                  </a:lnTo>
                  <a:lnTo>
                    <a:pt x="1852" y="280842"/>
                  </a:lnTo>
                  <a:lnTo>
                    <a:pt x="0" y="271689"/>
                  </a:lnTo>
                  <a:lnTo>
                    <a:pt x="0" y="212484"/>
                  </a:lnTo>
                  <a:lnTo>
                    <a:pt x="1852" y="203329"/>
                  </a:lnTo>
                  <a:lnTo>
                    <a:pt x="6902" y="195845"/>
                  </a:lnTo>
                  <a:lnTo>
                    <a:pt x="14385" y="190795"/>
                  </a:lnTo>
                  <a:lnTo>
                    <a:pt x="23539" y="188943"/>
                  </a:lnTo>
                  <a:lnTo>
                    <a:pt x="73849" y="188943"/>
                  </a:lnTo>
                  <a:lnTo>
                    <a:pt x="76308" y="181690"/>
                  </a:lnTo>
                  <a:lnTo>
                    <a:pt x="79079" y="174561"/>
                  </a:lnTo>
                  <a:lnTo>
                    <a:pt x="82158" y="167560"/>
                  </a:lnTo>
                  <a:lnTo>
                    <a:pt x="85543" y="160697"/>
                  </a:lnTo>
                  <a:lnTo>
                    <a:pt x="45525" y="120679"/>
                  </a:lnTo>
                  <a:lnTo>
                    <a:pt x="43077" y="114770"/>
                  </a:lnTo>
                  <a:lnTo>
                    <a:pt x="43076" y="102190"/>
                  </a:lnTo>
                  <a:lnTo>
                    <a:pt x="45525" y="96278"/>
                  </a:lnTo>
                  <a:lnTo>
                    <a:pt x="91836" y="49971"/>
                  </a:lnTo>
                  <a:lnTo>
                    <a:pt x="99624" y="44811"/>
                  </a:lnTo>
                  <a:lnTo>
                    <a:pt x="108478" y="43091"/>
                  </a:lnTo>
                  <a:lnTo>
                    <a:pt x="117342" y="44812"/>
                  </a:lnTo>
                  <a:lnTo>
                    <a:pt x="125124" y="49973"/>
                  </a:lnTo>
                  <a:lnTo>
                    <a:pt x="155465" y="80314"/>
                  </a:lnTo>
                  <a:lnTo>
                    <a:pt x="108484" y="80314"/>
                  </a:lnTo>
                  <a:lnTo>
                    <a:pt x="80316" y="108482"/>
                  </a:lnTo>
                  <a:lnTo>
                    <a:pt x="123450" y="151618"/>
                  </a:lnTo>
                  <a:lnTo>
                    <a:pt x="124429" y="160114"/>
                  </a:lnTo>
                  <a:lnTo>
                    <a:pt x="120358" y="166670"/>
                  </a:lnTo>
                  <a:lnTo>
                    <a:pt x="114642" y="176769"/>
                  </a:lnTo>
                  <a:lnTo>
                    <a:pt x="109782" y="187272"/>
                  </a:lnTo>
                  <a:lnTo>
                    <a:pt x="105792" y="198143"/>
                  </a:lnTo>
                  <a:lnTo>
                    <a:pt x="102688" y="209343"/>
                  </a:lnTo>
                  <a:lnTo>
                    <a:pt x="100929" y="216858"/>
                  </a:lnTo>
                  <a:lnTo>
                    <a:pt x="94230" y="222172"/>
                  </a:lnTo>
                  <a:lnTo>
                    <a:pt x="33226" y="222172"/>
                  </a:lnTo>
                  <a:lnTo>
                    <a:pt x="33226" y="262005"/>
                  </a:lnTo>
                  <a:lnTo>
                    <a:pt x="94230" y="262005"/>
                  </a:lnTo>
                  <a:lnTo>
                    <a:pt x="100931" y="267319"/>
                  </a:lnTo>
                  <a:lnTo>
                    <a:pt x="114643" y="307409"/>
                  </a:lnTo>
                  <a:lnTo>
                    <a:pt x="124429" y="324065"/>
                  </a:lnTo>
                  <a:lnTo>
                    <a:pt x="123450" y="332561"/>
                  </a:lnTo>
                  <a:lnTo>
                    <a:pt x="80316" y="375695"/>
                  </a:lnTo>
                  <a:lnTo>
                    <a:pt x="108484" y="403863"/>
                  </a:lnTo>
                  <a:lnTo>
                    <a:pt x="155461" y="403863"/>
                  </a:lnTo>
                  <a:lnTo>
                    <a:pt x="125124" y="434200"/>
                  </a:lnTo>
                  <a:lnTo>
                    <a:pt x="117339" y="439363"/>
                  </a:lnTo>
                  <a:lnTo>
                    <a:pt x="108480" y="441084"/>
                  </a:lnTo>
                  <a:close/>
                </a:path>
                <a:path w="484505" h="484504">
                  <a:moveTo>
                    <a:pt x="160114" y="124429"/>
                  </a:moveTo>
                  <a:lnTo>
                    <a:pt x="151609" y="123443"/>
                  </a:lnTo>
                  <a:lnTo>
                    <a:pt x="108484" y="80314"/>
                  </a:lnTo>
                  <a:lnTo>
                    <a:pt x="155465" y="80314"/>
                  </a:lnTo>
                  <a:lnTo>
                    <a:pt x="160697" y="85545"/>
                  </a:lnTo>
                  <a:lnTo>
                    <a:pt x="222174" y="85545"/>
                  </a:lnTo>
                  <a:lnTo>
                    <a:pt x="222174" y="94230"/>
                  </a:lnTo>
                  <a:lnTo>
                    <a:pt x="216861" y="100929"/>
                  </a:lnTo>
                  <a:lnTo>
                    <a:pt x="209345" y="102686"/>
                  </a:lnTo>
                  <a:lnTo>
                    <a:pt x="198144" y="105790"/>
                  </a:lnTo>
                  <a:lnTo>
                    <a:pt x="187273" y="109780"/>
                  </a:lnTo>
                  <a:lnTo>
                    <a:pt x="176770" y="114640"/>
                  </a:lnTo>
                  <a:lnTo>
                    <a:pt x="166672" y="120356"/>
                  </a:lnTo>
                  <a:lnTo>
                    <a:pt x="160114" y="124429"/>
                  </a:lnTo>
                  <a:close/>
                </a:path>
                <a:path w="484505" h="484504">
                  <a:moveTo>
                    <a:pt x="422677" y="403863"/>
                  </a:moveTo>
                  <a:lnTo>
                    <a:pt x="375697" y="403863"/>
                  </a:lnTo>
                  <a:lnTo>
                    <a:pt x="403862" y="375692"/>
                  </a:lnTo>
                  <a:lnTo>
                    <a:pt x="360734" y="332559"/>
                  </a:lnTo>
                  <a:lnTo>
                    <a:pt x="359753" y="324063"/>
                  </a:lnTo>
                  <a:lnTo>
                    <a:pt x="363826" y="317507"/>
                  </a:lnTo>
                  <a:lnTo>
                    <a:pt x="369542" y="307408"/>
                  </a:lnTo>
                  <a:lnTo>
                    <a:pt x="374402" y="296905"/>
                  </a:lnTo>
                  <a:lnTo>
                    <a:pt x="378392" y="286034"/>
                  </a:lnTo>
                  <a:lnTo>
                    <a:pt x="381496" y="274834"/>
                  </a:lnTo>
                  <a:lnTo>
                    <a:pt x="383254" y="267319"/>
                  </a:lnTo>
                  <a:lnTo>
                    <a:pt x="389954" y="262005"/>
                  </a:lnTo>
                  <a:lnTo>
                    <a:pt x="450957" y="262005"/>
                  </a:lnTo>
                  <a:lnTo>
                    <a:pt x="450957" y="222172"/>
                  </a:lnTo>
                  <a:lnTo>
                    <a:pt x="389952" y="222172"/>
                  </a:lnTo>
                  <a:lnTo>
                    <a:pt x="383254" y="216858"/>
                  </a:lnTo>
                  <a:lnTo>
                    <a:pt x="369540" y="176766"/>
                  </a:lnTo>
                  <a:lnTo>
                    <a:pt x="359753" y="160112"/>
                  </a:lnTo>
                  <a:lnTo>
                    <a:pt x="360731" y="151616"/>
                  </a:lnTo>
                  <a:lnTo>
                    <a:pt x="403865" y="108482"/>
                  </a:lnTo>
                  <a:lnTo>
                    <a:pt x="375697" y="80314"/>
                  </a:lnTo>
                  <a:lnTo>
                    <a:pt x="422683" y="80314"/>
                  </a:lnTo>
                  <a:lnTo>
                    <a:pt x="438649" y="96281"/>
                  </a:lnTo>
                  <a:lnTo>
                    <a:pt x="441096" y="102190"/>
                  </a:lnTo>
                  <a:lnTo>
                    <a:pt x="441097" y="114770"/>
                  </a:lnTo>
                  <a:lnTo>
                    <a:pt x="438649" y="120681"/>
                  </a:lnTo>
                  <a:lnTo>
                    <a:pt x="398634" y="160699"/>
                  </a:lnTo>
                  <a:lnTo>
                    <a:pt x="402018" y="167562"/>
                  </a:lnTo>
                  <a:lnTo>
                    <a:pt x="405097" y="174562"/>
                  </a:lnTo>
                  <a:lnTo>
                    <a:pt x="407868" y="181692"/>
                  </a:lnTo>
                  <a:lnTo>
                    <a:pt x="410328" y="188945"/>
                  </a:lnTo>
                  <a:lnTo>
                    <a:pt x="460636" y="188945"/>
                  </a:lnTo>
                  <a:lnTo>
                    <a:pt x="469790" y="190798"/>
                  </a:lnTo>
                  <a:lnTo>
                    <a:pt x="477274" y="195847"/>
                  </a:lnTo>
                  <a:lnTo>
                    <a:pt x="482323" y="203330"/>
                  </a:lnTo>
                  <a:lnTo>
                    <a:pt x="484175" y="212484"/>
                  </a:lnTo>
                  <a:lnTo>
                    <a:pt x="484175" y="271689"/>
                  </a:lnTo>
                  <a:lnTo>
                    <a:pt x="482322" y="280842"/>
                  </a:lnTo>
                  <a:lnTo>
                    <a:pt x="477272" y="288325"/>
                  </a:lnTo>
                  <a:lnTo>
                    <a:pt x="469788" y="293375"/>
                  </a:lnTo>
                  <a:lnTo>
                    <a:pt x="460634" y="295228"/>
                  </a:lnTo>
                  <a:lnTo>
                    <a:pt x="410324" y="295228"/>
                  </a:lnTo>
                  <a:lnTo>
                    <a:pt x="407865" y="302480"/>
                  </a:lnTo>
                  <a:lnTo>
                    <a:pt x="405094" y="309611"/>
                  </a:lnTo>
                  <a:lnTo>
                    <a:pt x="402014" y="316611"/>
                  </a:lnTo>
                  <a:lnTo>
                    <a:pt x="398629" y="323474"/>
                  </a:lnTo>
                  <a:lnTo>
                    <a:pt x="438647" y="363494"/>
                  </a:lnTo>
                  <a:lnTo>
                    <a:pt x="441095" y="369405"/>
                  </a:lnTo>
                  <a:lnTo>
                    <a:pt x="441095" y="381981"/>
                  </a:lnTo>
                  <a:lnTo>
                    <a:pt x="438647" y="387892"/>
                  </a:lnTo>
                  <a:lnTo>
                    <a:pt x="422677" y="403863"/>
                  </a:lnTo>
                  <a:close/>
                </a:path>
                <a:path w="484505" h="484504">
                  <a:moveTo>
                    <a:pt x="295230" y="450957"/>
                  </a:moveTo>
                  <a:lnTo>
                    <a:pt x="262008" y="450957"/>
                  </a:lnTo>
                  <a:lnTo>
                    <a:pt x="262008" y="389950"/>
                  </a:lnTo>
                  <a:lnTo>
                    <a:pt x="267321" y="383250"/>
                  </a:lnTo>
                  <a:lnTo>
                    <a:pt x="274836" y="381493"/>
                  </a:lnTo>
                  <a:lnTo>
                    <a:pt x="286035" y="378388"/>
                  </a:lnTo>
                  <a:lnTo>
                    <a:pt x="296905" y="374397"/>
                  </a:lnTo>
                  <a:lnTo>
                    <a:pt x="307408" y="369537"/>
                  </a:lnTo>
                  <a:lnTo>
                    <a:pt x="317507" y="363821"/>
                  </a:lnTo>
                  <a:lnTo>
                    <a:pt x="324067" y="359746"/>
                  </a:lnTo>
                  <a:lnTo>
                    <a:pt x="332563" y="360729"/>
                  </a:lnTo>
                  <a:lnTo>
                    <a:pt x="370462" y="398627"/>
                  </a:lnTo>
                  <a:lnTo>
                    <a:pt x="323476" y="398627"/>
                  </a:lnTo>
                  <a:lnTo>
                    <a:pt x="316612" y="402012"/>
                  </a:lnTo>
                  <a:lnTo>
                    <a:pt x="309611" y="405092"/>
                  </a:lnTo>
                  <a:lnTo>
                    <a:pt x="302481" y="407862"/>
                  </a:lnTo>
                  <a:lnTo>
                    <a:pt x="295230" y="410322"/>
                  </a:lnTo>
                  <a:lnTo>
                    <a:pt x="295230" y="450957"/>
                  </a:lnTo>
                  <a:close/>
                </a:path>
                <a:path w="484505" h="484504">
                  <a:moveTo>
                    <a:pt x="155461" y="403863"/>
                  </a:moveTo>
                  <a:lnTo>
                    <a:pt x="108484" y="403863"/>
                  </a:lnTo>
                  <a:lnTo>
                    <a:pt x="151620" y="360729"/>
                  </a:lnTo>
                  <a:lnTo>
                    <a:pt x="160119" y="359755"/>
                  </a:lnTo>
                  <a:lnTo>
                    <a:pt x="166672" y="363821"/>
                  </a:lnTo>
                  <a:lnTo>
                    <a:pt x="176772" y="369539"/>
                  </a:lnTo>
                  <a:lnTo>
                    <a:pt x="187276" y="374401"/>
                  </a:lnTo>
                  <a:lnTo>
                    <a:pt x="198147" y="378390"/>
                  </a:lnTo>
                  <a:lnTo>
                    <a:pt x="209345" y="381493"/>
                  </a:lnTo>
                  <a:lnTo>
                    <a:pt x="216861" y="383252"/>
                  </a:lnTo>
                  <a:lnTo>
                    <a:pt x="222172" y="389950"/>
                  </a:lnTo>
                  <a:lnTo>
                    <a:pt x="222174" y="398627"/>
                  </a:lnTo>
                  <a:lnTo>
                    <a:pt x="160697" y="398627"/>
                  </a:lnTo>
                  <a:lnTo>
                    <a:pt x="155461" y="403863"/>
                  </a:lnTo>
                  <a:close/>
                </a:path>
                <a:path w="484505" h="484504">
                  <a:moveTo>
                    <a:pt x="271689" y="484171"/>
                  </a:moveTo>
                  <a:lnTo>
                    <a:pt x="212484" y="484171"/>
                  </a:lnTo>
                  <a:lnTo>
                    <a:pt x="203331" y="482318"/>
                  </a:lnTo>
                  <a:lnTo>
                    <a:pt x="195847" y="477268"/>
                  </a:lnTo>
                  <a:lnTo>
                    <a:pt x="190798" y="469785"/>
                  </a:lnTo>
                  <a:lnTo>
                    <a:pt x="188945" y="460632"/>
                  </a:lnTo>
                  <a:lnTo>
                    <a:pt x="188945" y="410322"/>
                  </a:lnTo>
                  <a:lnTo>
                    <a:pt x="181692" y="407862"/>
                  </a:lnTo>
                  <a:lnTo>
                    <a:pt x="174562" y="405092"/>
                  </a:lnTo>
                  <a:lnTo>
                    <a:pt x="167560" y="402012"/>
                  </a:lnTo>
                  <a:lnTo>
                    <a:pt x="160697" y="398627"/>
                  </a:lnTo>
                  <a:lnTo>
                    <a:pt x="222174" y="398627"/>
                  </a:lnTo>
                  <a:lnTo>
                    <a:pt x="222174" y="450957"/>
                  </a:lnTo>
                  <a:lnTo>
                    <a:pt x="295230" y="450957"/>
                  </a:lnTo>
                  <a:lnTo>
                    <a:pt x="295230" y="460632"/>
                  </a:lnTo>
                  <a:lnTo>
                    <a:pt x="293377" y="469785"/>
                  </a:lnTo>
                  <a:lnTo>
                    <a:pt x="288327" y="477268"/>
                  </a:lnTo>
                  <a:lnTo>
                    <a:pt x="280843" y="482318"/>
                  </a:lnTo>
                  <a:lnTo>
                    <a:pt x="271689" y="484171"/>
                  </a:lnTo>
                  <a:close/>
                </a:path>
                <a:path w="484505" h="484504">
                  <a:moveTo>
                    <a:pt x="375696" y="441084"/>
                  </a:moveTo>
                  <a:lnTo>
                    <a:pt x="366832" y="439363"/>
                  </a:lnTo>
                  <a:lnTo>
                    <a:pt x="359048" y="434200"/>
                  </a:lnTo>
                  <a:lnTo>
                    <a:pt x="323476" y="398627"/>
                  </a:lnTo>
                  <a:lnTo>
                    <a:pt x="370462" y="398627"/>
                  </a:lnTo>
                  <a:lnTo>
                    <a:pt x="375697" y="403863"/>
                  </a:lnTo>
                  <a:lnTo>
                    <a:pt x="422677" y="403863"/>
                  </a:lnTo>
                  <a:lnTo>
                    <a:pt x="392342" y="434200"/>
                  </a:lnTo>
                  <a:lnTo>
                    <a:pt x="384555" y="439363"/>
                  </a:lnTo>
                  <a:lnTo>
                    <a:pt x="375696" y="441084"/>
                  </a:lnTo>
                  <a:close/>
                </a:path>
              </a:pathLst>
            </a:custGeom>
            <a:solidFill>
              <a:srgbClr val="002B4A"/>
            </a:solidFill>
          </p:spPr>
          <p:txBody>
            <a:bodyPr wrap="square" lIns="0" tIns="0" rIns="0" bIns="0" rtlCol="0"/>
            <a:lstStyle/>
            <a:p>
              <a:endParaRPr/>
            </a:p>
          </p:txBody>
        </p:sp>
        <p:pic>
          <p:nvPicPr>
            <p:cNvPr id="40" name="object 92">
              <a:extLst>
                <a:ext uri="{FF2B5EF4-FFF2-40B4-BE49-F238E27FC236}">
                  <a16:creationId xmlns:a16="http://schemas.microsoft.com/office/drawing/2014/main" id="{E9B1E4AB-4848-A561-8496-8CD5A7CED035}"/>
                </a:ext>
              </a:extLst>
            </p:cNvPr>
            <p:cNvPicPr/>
            <p:nvPr/>
          </p:nvPicPr>
          <p:blipFill>
            <a:blip r:embed="rId6" cstate="print"/>
            <a:stretch>
              <a:fillRect/>
            </a:stretch>
          </p:blipFill>
          <p:spPr>
            <a:xfrm>
              <a:off x="17018058" y="5125735"/>
              <a:ext cx="177983" cy="177984"/>
            </a:xfrm>
            <a:prstGeom prst="rect">
              <a:avLst/>
            </a:prstGeom>
          </p:spPr>
        </p:pic>
        <p:pic>
          <p:nvPicPr>
            <p:cNvPr id="41" name="object 93">
              <a:extLst>
                <a:ext uri="{FF2B5EF4-FFF2-40B4-BE49-F238E27FC236}">
                  <a16:creationId xmlns:a16="http://schemas.microsoft.com/office/drawing/2014/main" id="{EFCC2DAD-C230-F365-16F1-59DFD95FDD65}"/>
                </a:ext>
              </a:extLst>
            </p:cNvPr>
            <p:cNvPicPr/>
            <p:nvPr/>
          </p:nvPicPr>
          <p:blipFill>
            <a:blip r:embed="rId7" cstate="print"/>
            <a:stretch>
              <a:fillRect/>
            </a:stretch>
          </p:blipFill>
          <p:spPr>
            <a:xfrm>
              <a:off x="16781431" y="5468157"/>
              <a:ext cx="72191" cy="72191"/>
            </a:xfrm>
            <a:prstGeom prst="rect">
              <a:avLst/>
            </a:prstGeom>
          </p:spPr>
        </p:pic>
        <p:pic>
          <p:nvPicPr>
            <p:cNvPr id="42" name="object 94">
              <a:extLst>
                <a:ext uri="{FF2B5EF4-FFF2-40B4-BE49-F238E27FC236}">
                  <a16:creationId xmlns:a16="http://schemas.microsoft.com/office/drawing/2014/main" id="{BB3911C5-1E6F-E599-56CE-2A61098DD8EE}"/>
                </a:ext>
              </a:extLst>
            </p:cNvPr>
            <p:cNvPicPr/>
            <p:nvPr/>
          </p:nvPicPr>
          <p:blipFill>
            <a:blip r:embed="rId8" cstate="print"/>
            <a:stretch>
              <a:fillRect/>
            </a:stretch>
          </p:blipFill>
          <p:spPr>
            <a:xfrm>
              <a:off x="17360486" y="4889109"/>
              <a:ext cx="72193" cy="72190"/>
            </a:xfrm>
            <a:prstGeom prst="rect">
              <a:avLst/>
            </a:prstGeom>
          </p:spPr>
        </p:pic>
        <p:sp>
          <p:nvSpPr>
            <p:cNvPr id="43" name="object 95">
              <a:extLst>
                <a:ext uri="{FF2B5EF4-FFF2-40B4-BE49-F238E27FC236}">
                  <a16:creationId xmlns:a16="http://schemas.microsoft.com/office/drawing/2014/main" id="{F4C05FA3-9132-3CBC-4648-F7097320648B}"/>
                </a:ext>
              </a:extLst>
            </p:cNvPr>
            <p:cNvSpPr/>
            <p:nvPr/>
          </p:nvSpPr>
          <p:spPr>
            <a:xfrm>
              <a:off x="17090448" y="4761112"/>
              <a:ext cx="33655" cy="88900"/>
            </a:xfrm>
            <a:custGeom>
              <a:avLst/>
              <a:gdLst/>
              <a:ahLst/>
              <a:cxnLst/>
              <a:rect l="l" t="t" r="r" b="b"/>
              <a:pathLst>
                <a:path w="33655" h="88900">
                  <a:moveTo>
                    <a:pt x="25787" y="88331"/>
                  </a:moveTo>
                  <a:lnTo>
                    <a:pt x="7435" y="88331"/>
                  </a:lnTo>
                  <a:lnTo>
                    <a:pt x="0" y="80894"/>
                  </a:lnTo>
                  <a:lnTo>
                    <a:pt x="0" y="7437"/>
                  </a:lnTo>
                  <a:lnTo>
                    <a:pt x="7435" y="0"/>
                  </a:lnTo>
                  <a:lnTo>
                    <a:pt x="16611" y="0"/>
                  </a:lnTo>
                  <a:lnTo>
                    <a:pt x="25787" y="0"/>
                  </a:lnTo>
                  <a:lnTo>
                    <a:pt x="33222" y="7437"/>
                  </a:lnTo>
                  <a:lnTo>
                    <a:pt x="33222" y="80894"/>
                  </a:lnTo>
                  <a:lnTo>
                    <a:pt x="25787" y="88331"/>
                  </a:lnTo>
                  <a:close/>
                </a:path>
              </a:pathLst>
            </a:custGeom>
            <a:solidFill>
              <a:srgbClr val="002B4A"/>
            </a:solidFill>
          </p:spPr>
          <p:txBody>
            <a:bodyPr wrap="square" lIns="0" tIns="0" rIns="0" bIns="0" rtlCol="0"/>
            <a:lstStyle/>
            <a:p>
              <a:endParaRPr/>
            </a:p>
          </p:txBody>
        </p:sp>
        <p:pic>
          <p:nvPicPr>
            <p:cNvPr id="44" name="object 96">
              <a:extLst>
                <a:ext uri="{FF2B5EF4-FFF2-40B4-BE49-F238E27FC236}">
                  <a16:creationId xmlns:a16="http://schemas.microsoft.com/office/drawing/2014/main" id="{C81145A2-B64F-44C9-D661-5034DD0A1793}"/>
                </a:ext>
              </a:extLst>
            </p:cNvPr>
            <p:cNvPicPr/>
            <p:nvPr/>
          </p:nvPicPr>
          <p:blipFill>
            <a:blip r:embed="rId9" cstate="print"/>
            <a:stretch>
              <a:fillRect/>
            </a:stretch>
          </p:blipFill>
          <p:spPr>
            <a:xfrm>
              <a:off x="17360486" y="5468158"/>
              <a:ext cx="72193" cy="72191"/>
            </a:xfrm>
            <a:prstGeom prst="rect">
              <a:avLst/>
            </a:prstGeom>
          </p:spPr>
        </p:pic>
        <p:pic>
          <p:nvPicPr>
            <p:cNvPr id="45" name="object 97">
              <a:extLst>
                <a:ext uri="{FF2B5EF4-FFF2-40B4-BE49-F238E27FC236}">
                  <a16:creationId xmlns:a16="http://schemas.microsoft.com/office/drawing/2014/main" id="{B4E1A651-3F93-1DF4-48F8-7FF30D2729D3}"/>
                </a:ext>
              </a:extLst>
            </p:cNvPr>
            <p:cNvPicPr/>
            <p:nvPr/>
          </p:nvPicPr>
          <p:blipFill>
            <a:blip r:embed="rId10" cstate="print"/>
            <a:stretch>
              <a:fillRect/>
            </a:stretch>
          </p:blipFill>
          <p:spPr>
            <a:xfrm>
              <a:off x="16781431" y="4889109"/>
              <a:ext cx="72191" cy="72191"/>
            </a:xfrm>
            <a:prstGeom prst="rect">
              <a:avLst/>
            </a:prstGeom>
          </p:spPr>
        </p:pic>
        <p:sp>
          <p:nvSpPr>
            <p:cNvPr id="46" name="object 98">
              <a:extLst>
                <a:ext uri="{FF2B5EF4-FFF2-40B4-BE49-F238E27FC236}">
                  <a16:creationId xmlns:a16="http://schemas.microsoft.com/office/drawing/2014/main" id="{64A81D73-20A5-AEE0-1663-97A7B33B903A}"/>
                </a:ext>
              </a:extLst>
            </p:cNvPr>
            <p:cNvSpPr/>
            <p:nvPr/>
          </p:nvSpPr>
          <p:spPr>
            <a:xfrm>
              <a:off x="16653434" y="4880933"/>
              <a:ext cx="907415" cy="1014730"/>
            </a:xfrm>
            <a:custGeom>
              <a:avLst/>
              <a:gdLst/>
              <a:ahLst/>
              <a:cxnLst/>
              <a:rect l="l" t="t" r="r" b="b"/>
              <a:pathLst>
                <a:path w="907415" h="1014729">
                  <a:moveTo>
                    <a:pt x="88328" y="324624"/>
                  </a:moveTo>
                  <a:lnTo>
                    <a:pt x="80899" y="317195"/>
                  </a:lnTo>
                  <a:lnTo>
                    <a:pt x="71716" y="317195"/>
                  </a:lnTo>
                  <a:lnTo>
                    <a:pt x="7429" y="317195"/>
                  </a:lnTo>
                  <a:lnTo>
                    <a:pt x="0" y="324624"/>
                  </a:lnTo>
                  <a:lnTo>
                    <a:pt x="0" y="342976"/>
                  </a:lnTo>
                  <a:lnTo>
                    <a:pt x="7429" y="350418"/>
                  </a:lnTo>
                  <a:lnTo>
                    <a:pt x="80899" y="350418"/>
                  </a:lnTo>
                  <a:lnTo>
                    <a:pt x="88328" y="342976"/>
                  </a:lnTo>
                  <a:lnTo>
                    <a:pt x="88328" y="324624"/>
                  </a:lnTo>
                  <a:close/>
                </a:path>
                <a:path w="907415" h="1014729">
                  <a:moveTo>
                    <a:pt x="785787" y="365544"/>
                  </a:moveTo>
                  <a:lnTo>
                    <a:pt x="779348" y="357238"/>
                  </a:lnTo>
                  <a:lnTo>
                    <a:pt x="761136" y="354914"/>
                  </a:lnTo>
                  <a:lnTo>
                    <a:pt x="752830" y="361378"/>
                  </a:lnTo>
                  <a:lnTo>
                    <a:pt x="751674" y="370471"/>
                  </a:lnTo>
                  <a:lnTo>
                    <a:pt x="740283" y="422719"/>
                  </a:lnTo>
                  <a:lnTo>
                    <a:pt x="720115" y="471474"/>
                  </a:lnTo>
                  <a:lnTo>
                    <a:pt x="691794" y="515747"/>
                  </a:lnTo>
                  <a:lnTo>
                    <a:pt x="655929" y="554596"/>
                  </a:lnTo>
                  <a:lnTo>
                    <a:pt x="613156" y="587019"/>
                  </a:lnTo>
                  <a:lnTo>
                    <a:pt x="590956" y="605180"/>
                  </a:lnTo>
                  <a:lnTo>
                    <a:pt x="589419" y="607275"/>
                  </a:lnTo>
                  <a:lnTo>
                    <a:pt x="589419" y="788225"/>
                  </a:lnTo>
                  <a:lnTo>
                    <a:pt x="589419" y="822706"/>
                  </a:lnTo>
                  <a:lnTo>
                    <a:pt x="589419" y="865073"/>
                  </a:lnTo>
                  <a:lnTo>
                    <a:pt x="589419" y="899553"/>
                  </a:lnTo>
                  <a:lnTo>
                    <a:pt x="584847" y="904113"/>
                  </a:lnTo>
                  <a:lnTo>
                    <a:pt x="493991" y="904113"/>
                  </a:lnTo>
                  <a:lnTo>
                    <a:pt x="493991" y="937336"/>
                  </a:lnTo>
                  <a:lnTo>
                    <a:pt x="493991" y="978179"/>
                  </a:lnTo>
                  <a:lnTo>
                    <a:pt x="491223" y="980948"/>
                  </a:lnTo>
                  <a:lnTo>
                    <a:pt x="416001" y="980948"/>
                  </a:lnTo>
                  <a:lnTo>
                    <a:pt x="413219" y="978179"/>
                  </a:lnTo>
                  <a:lnTo>
                    <a:pt x="413219" y="937336"/>
                  </a:lnTo>
                  <a:lnTo>
                    <a:pt x="493991" y="937336"/>
                  </a:lnTo>
                  <a:lnTo>
                    <a:pt x="493991" y="904113"/>
                  </a:lnTo>
                  <a:lnTo>
                    <a:pt x="322364" y="904113"/>
                  </a:lnTo>
                  <a:lnTo>
                    <a:pt x="317804" y="899553"/>
                  </a:lnTo>
                  <a:lnTo>
                    <a:pt x="317804" y="865073"/>
                  </a:lnTo>
                  <a:lnTo>
                    <a:pt x="322364" y="860501"/>
                  </a:lnTo>
                  <a:lnTo>
                    <a:pt x="584847" y="860501"/>
                  </a:lnTo>
                  <a:lnTo>
                    <a:pt x="589419" y="865073"/>
                  </a:lnTo>
                  <a:lnTo>
                    <a:pt x="589419" y="822706"/>
                  </a:lnTo>
                  <a:lnTo>
                    <a:pt x="584847" y="827278"/>
                  </a:lnTo>
                  <a:lnTo>
                    <a:pt x="322364" y="827278"/>
                  </a:lnTo>
                  <a:lnTo>
                    <a:pt x="317804" y="822706"/>
                  </a:lnTo>
                  <a:lnTo>
                    <a:pt x="317804" y="788225"/>
                  </a:lnTo>
                  <a:lnTo>
                    <a:pt x="322364" y="783666"/>
                  </a:lnTo>
                  <a:lnTo>
                    <a:pt x="584847" y="783666"/>
                  </a:lnTo>
                  <a:lnTo>
                    <a:pt x="589419" y="788225"/>
                  </a:lnTo>
                  <a:lnTo>
                    <a:pt x="589419" y="607275"/>
                  </a:lnTo>
                  <a:lnTo>
                    <a:pt x="574357" y="627799"/>
                  </a:lnTo>
                  <a:lnTo>
                    <a:pt x="563943" y="653796"/>
                  </a:lnTo>
                  <a:lnTo>
                    <a:pt x="560349" y="682066"/>
                  </a:lnTo>
                  <a:lnTo>
                    <a:pt x="560349" y="750443"/>
                  </a:lnTo>
                  <a:lnTo>
                    <a:pt x="346875" y="750443"/>
                  </a:lnTo>
                  <a:lnTo>
                    <a:pt x="346875" y="680554"/>
                  </a:lnTo>
                  <a:lnTo>
                    <a:pt x="343319" y="653021"/>
                  </a:lnTo>
                  <a:lnTo>
                    <a:pt x="333121" y="627557"/>
                  </a:lnTo>
                  <a:lnTo>
                    <a:pt x="317004" y="605459"/>
                  </a:lnTo>
                  <a:lnTo>
                    <a:pt x="295694" y="588035"/>
                  </a:lnTo>
                  <a:lnTo>
                    <a:pt x="254139" y="557187"/>
                  </a:lnTo>
                  <a:lnTo>
                    <a:pt x="219062" y="520484"/>
                  </a:lnTo>
                  <a:lnTo>
                    <a:pt x="190931" y="478790"/>
                  </a:lnTo>
                  <a:lnTo>
                    <a:pt x="170243" y="432955"/>
                  </a:lnTo>
                  <a:lnTo>
                    <a:pt x="157480" y="383844"/>
                  </a:lnTo>
                  <a:lnTo>
                    <a:pt x="153123" y="332346"/>
                  </a:lnTo>
                  <a:lnTo>
                    <a:pt x="157213" y="282867"/>
                  </a:lnTo>
                  <a:lnTo>
                    <a:pt x="169087" y="235800"/>
                  </a:lnTo>
                  <a:lnTo>
                    <a:pt x="188087" y="191884"/>
                  </a:lnTo>
                  <a:lnTo>
                    <a:pt x="213614" y="151815"/>
                  </a:lnTo>
                  <a:lnTo>
                    <a:pt x="245021" y="116306"/>
                  </a:lnTo>
                  <a:lnTo>
                    <a:pt x="281673" y="86067"/>
                  </a:lnTo>
                  <a:lnTo>
                    <a:pt x="322961" y="61823"/>
                  </a:lnTo>
                  <a:lnTo>
                    <a:pt x="368236" y="44272"/>
                  </a:lnTo>
                  <a:lnTo>
                    <a:pt x="416890" y="34124"/>
                  </a:lnTo>
                  <a:lnTo>
                    <a:pt x="425996" y="32994"/>
                  </a:lnTo>
                  <a:lnTo>
                    <a:pt x="432460" y="24701"/>
                  </a:lnTo>
                  <a:lnTo>
                    <a:pt x="430199" y="6489"/>
                  </a:lnTo>
                  <a:lnTo>
                    <a:pt x="421919" y="0"/>
                  </a:lnTo>
                  <a:lnTo>
                    <a:pt x="412800" y="1143"/>
                  </a:lnTo>
                  <a:lnTo>
                    <a:pt x="364223" y="10896"/>
                  </a:lnTo>
                  <a:lnTo>
                    <a:pt x="318541" y="27393"/>
                  </a:lnTo>
                  <a:lnTo>
                    <a:pt x="276263" y="50063"/>
                  </a:lnTo>
                  <a:lnTo>
                    <a:pt x="237921" y="78308"/>
                  </a:lnTo>
                  <a:lnTo>
                    <a:pt x="204038" y="111569"/>
                  </a:lnTo>
                  <a:lnTo>
                    <a:pt x="175145" y="149225"/>
                  </a:lnTo>
                  <a:lnTo>
                    <a:pt x="151765" y="190728"/>
                  </a:lnTo>
                  <a:lnTo>
                    <a:pt x="134404" y="235458"/>
                  </a:lnTo>
                  <a:lnTo>
                    <a:pt x="123609" y="282854"/>
                  </a:lnTo>
                  <a:lnTo>
                    <a:pt x="119900" y="332346"/>
                  </a:lnTo>
                  <a:lnTo>
                    <a:pt x="122694" y="375500"/>
                  </a:lnTo>
                  <a:lnTo>
                    <a:pt x="130987" y="417753"/>
                  </a:lnTo>
                  <a:lnTo>
                    <a:pt x="144614" y="458533"/>
                  </a:lnTo>
                  <a:lnTo>
                    <a:pt x="163436" y="497255"/>
                  </a:lnTo>
                  <a:lnTo>
                    <a:pt x="186334" y="532180"/>
                  </a:lnTo>
                  <a:lnTo>
                    <a:pt x="213372" y="563930"/>
                  </a:lnTo>
                  <a:lnTo>
                    <a:pt x="244132" y="592112"/>
                  </a:lnTo>
                  <a:lnTo>
                    <a:pt x="278206" y="616280"/>
                  </a:lnTo>
                  <a:lnTo>
                    <a:pt x="292963" y="628357"/>
                  </a:lnTo>
                  <a:lnTo>
                    <a:pt x="304126" y="643699"/>
                  </a:lnTo>
                  <a:lnTo>
                    <a:pt x="311175" y="661403"/>
                  </a:lnTo>
                  <a:lnTo>
                    <a:pt x="313639" y="680554"/>
                  </a:lnTo>
                  <a:lnTo>
                    <a:pt x="313639" y="752856"/>
                  </a:lnTo>
                  <a:lnTo>
                    <a:pt x="301980" y="759053"/>
                  </a:lnTo>
                  <a:lnTo>
                    <a:pt x="292773" y="768375"/>
                  </a:lnTo>
                  <a:lnTo>
                    <a:pt x="286740" y="780122"/>
                  </a:lnTo>
                  <a:lnTo>
                    <a:pt x="284568" y="793635"/>
                  </a:lnTo>
                  <a:lnTo>
                    <a:pt x="284568" y="817308"/>
                  </a:lnTo>
                  <a:lnTo>
                    <a:pt x="285203" y="824661"/>
                  </a:lnTo>
                  <a:lnTo>
                    <a:pt x="287020" y="831608"/>
                  </a:lnTo>
                  <a:lnTo>
                    <a:pt x="289928" y="838047"/>
                  </a:lnTo>
                  <a:lnTo>
                    <a:pt x="293789" y="843889"/>
                  </a:lnTo>
                  <a:lnTo>
                    <a:pt x="289928" y="849731"/>
                  </a:lnTo>
                  <a:lnTo>
                    <a:pt x="287020" y="856170"/>
                  </a:lnTo>
                  <a:lnTo>
                    <a:pt x="285203" y="863117"/>
                  </a:lnTo>
                  <a:lnTo>
                    <a:pt x="284568" y="870470"/>
                  </a:lnTo>
                  <a:lnTo>
                    <a:pt x="284568" y="894156"/>
                  </a:lnTo>
                  <a:lnTo>
                    <a:pt x="287972" y="910945"/>
                  </a:lnTo>
                  <a:lnTo>
                    <a:pt x="297243" y="924674"/>
                  </a:lnTo>
                  <a:lnTo>
                    <a:pt x="310972" y="933945"/>
                  </a:lnTo>
                  <a:lnTo>
                    <a:pt x="327748" y="937336"/>
                  </a:lnTo>
                  <a:lnTo>
                    <a:pt x="379996" y="937336"/>
                  </a:lnTo>
                  <a:lnTo>
                    <a:pt x="379996" y="974890"/>
                  </a:lnTo>
                  <a:lnTo>
                    <a:pt x="383082" y="990168"/>
                  </a:lnTo>
                  <a:lnTo>
                    <a:pt x="391515" y="1002665"/>
                  </a:lnTo>
                  <a:lnTo>
                    <a:pt x="403999" y="1011085"/>
                  </a:lnTo>
                  <a:lnTo>
                    <a:pt x="419277" y="1014183"/>
                  </a:lnTo>
                  <a:lnTo>
                    <a:pt x="487934" y="1014183"/>
                  </a:lnTo>
                  <a:lnTo>
                    <a:pt x="503212" y="1011085"/>
                  </a:lnTo>
                  <a:lnTo>
                    <a:pt x="515696" y="1002665"/>
                  </a:lnTo>
                  <a:lnTo>
                    <a:pt x="524116" y="990168"/>
                  </a:lnTo>
                  <a:lnTo>
                    <a:pt x="525983" y="980948"/>
                  </a:lnTo>
                  <a:lnTo>
                    <a:pt x="527215" y="974890"/>
                  </a:lnTo>
                  <a:lnTo>
                    <a:pt x="527215" y="937336"/>
                  </a:lnTo>
                  <a:lnTo>
                    <a:pt x="579437" y="937336"/>
                  </a:lnTo>
                  <a:lnTo>
                    <a:pt x="596239" y="933945"/>
                  </a:lnTo>
                  <a:lnTo>
                    <a:pt x="609968" y="924674"/>
                  </a:lnTo>
                  <a:lnTo>
                    <a:pt x="619226" y="910945"/>
                  </a:lnTo>
                  <a:lnTo>
                    <a:pt x="620610" y="904113"/>
                  </a:lnTo>
                  <a:lnTo>
                    <a:pt x="622630" y="894156"/>
                  </a:lnTo>
                  <a:lnTo>
                    <a:pt x="622630" y="870470"/>
                  </a:lnTo>
                  <a:lnTo>
                    <a:pt x="621995" y="863117"/>
                  </a:lnTo>
                  <a:lnTo>
                    <a:pt x="621309" y="860501"/>
                  </a:lnTo>
                  <a:lnTo>
                    <a:pt x="620179" y="856170"/>
                  </a:lnTo>
                  <a:lnTo>
                    <a:pt x="617283" y="849731"/>
                  </a:lnTo>
                  <a:lnTo>
                    <a:pt x="613410" y="843889"/>
                  </a:lnTo>
                  <a:lnTo>
                    <a:pt x="617283" y="838047"/>
                  </a:lnTo>
                  <a:lnTo>
                    <a:pt x="620179" y="831608"/>
                  </a:lnTo>
                  <a:lnTo>
                    <a:pt x="621309" y="827278"/>
                  </a:lnTo>
                  <a:lnTo>
                    <a:pt x="621995" y="824661"/>
                  </a:lnTo>
                  <a:lnTo>
                    <a:pt x="622630" y="817308"/>
                  </a:lnTo>
                  <a:lnTo>
                    <a:pt x="622630" y="793635"/>
                  </a:lnTo>
                  <a:lnTo>
                    <a:pt x="605231" y="759053"/>
                  </a:lnTo>
                  <a:lnTo>
                    <a:pt x="593559" y="752856"/>
                  </a:lnTo>
                  <a:lnTo>
                    <a:pt x="593559" y="750443"/>
                  </a:lnTo>
                  <a:lnTo>
                    <a:pt x="593559" y="682066"/>
                  </a:lnTo>
                  <a:lnTo>
                    <a:pt x="596099" y="662178"/>
                  </a:lnTo>
                  <a:lnTo>
                    <a:pt x="603440" y="643890"/>
                  </a:lnTo>
                  <a:lnTo>
                    <a:pt x="615149" y="627964"/>
                  </a:lnTo>
                  <a:lnTo>
                    <a:pt x="630809" y="615162"/>
                  </a:lnTo>
                  <a:lnTo>
                    <a:pt x="670902" y="585673"/>
                  </a:lnTo>
                  <a:lnTo>
                    <a:pt x="705751" y="551116"/>
                  </a:lnTo>
                  <a:lnTo>
                    <a:pt x="734949" y="512114"/>
                  </a:lnTo>
                  <a:lnTo>
                    <a:pt x="758088" y="469277"/>
                  </a:lnTo>
                  <a:lnTo>
                    <a:pt x="774776" y="423252"/>
                  </a:lnTo>
                  <a:lnTo>
                    <a:pt x="784631" y="374650"/>
                  </a:lnTo>
                  <a:lnTo>
                    <a:pt x="785787" y="365544"/>
                  </a:lnTo>
                  <a:close/>
                </a:path>
                <a:path w="907415" h="1014729">
                  <a:moveTo>
                    <a:pt x="786091" y="302221"/>
                  </a:moveTo>
                  <a:lnTo>
                    <a:pt x="775347" y="243522"/>
                  </a:lnTo>
                  <a:lnTo>
                    <a:pt x="758634" y="196875"/>
                  </a:lnTo>
                  <a:lnTo>
                    <a:pt x="735469" y="153720"/>
                  </a:lnTo>
                  <a:lnTo>
                    <a:pt x="706450" y="114655"/>
                  </a:lnTo>
                  <a:lnTo>
                    <a:pt x="672185" y="80276"/>
                  </a:lnTo>
                  <a:lnTo>
                    <a:pt x="633247" y="51142"/>
                  </a:lnTo>
                  <a:lnTo>
                    <a:pt x="590245" y="27851"/>
                  </a:lnTo>
                  <a:lnTo>
                    <a:pt x="543763" y="10985"/>
                  </a:lnTo>
                  <a:lnTo>
                    <a:pt x="494385" y="1117"/>
                  </a:lnTo>
                  <a:lnTo>
                    <a:pt x="485305" y="0"/>
                  </a:lnTo>
                  <a:lnTo>
                    <a:pt x="476999" y="6489"/>
                  </a:lnTo>
                  <a:lnTo>
                    <a:pt x="474776" y="24701"/>
                  </a:lnTo>
                  <a:lnTo>
                    <a:pt x="481266" y="32994"/>
                  </a:lnTo>
                  <a:lnTo>
                    <a:pt x="490372" y="34099"/>
                  </a:lnTo>
                  <a:lnTo>
                    <a:pt x="540537" y="44564"/>
                  </a:lnTo>
                  <a:lnTo>
                    <a:pt x="587146" y="62865"/>
                  </a:lnTo>
                  <a:lnTo>
                    <a:pt x="629488" y="88277"/>
                  </a:lnTo>
                  <a:lnTo>
                    <a:pt x="666838" y="120103"/>
                  </a:lnTo>
                  <a:lnTo>
                    <a:pt x="698487" y="157594"/>
                  </a:lnTo>
                  <a:lnTo>
                    <a:pt x="723709" y="200063"/>
                  </a:lnTo>
                  <a:lnTo>
                    <a:pt x="741794" y="246761"/>
                  </a:lnTo>
                  <a:lnTo>
                    <a:pt x="752017" y="296976"/>
                  </a:lnTo>
                  <a:lnTo>
                    <a:pt x="753008" y="305422"/>
                  </a:lnTo>
                  <a:lnTo>
                    <a:pt x="760183" y="311658"/>
                  </a:lnTo>
                  <a:lnTo>
                    <a:pt x="770458" y="311543"/>
                  </a:lnTo>
                  <a:lnTo>
                    <a:pt x="779564" y="310476"/>
                  </a:lnTo>
                  <a:lnTo>
                    <a:pt x="786091" y="302221"/>
                  </a:lnTo>
                  <a:close/>
                </a:path>
                <a:path w="907415" h="1014729">
                  <a:moveTo>
                    <a:pt x="907237" y="324624"/>
                  </a:moveTo>
                  <a:lnTo>
                    <a:pt x="899795" y="317195"/>
                  </a:lnTo>
                  <a:lnTo>
                    <a:pt x="890625" y="317195"/>
                  </a:lnTo>
                  <a:lnTo>
                    <a:pt x="826338" y="317195"/>
                  </a:lnTo>
                  <a:lnTo>
                    <a:pt x="818896" y="324624"/>
                  </a:lnTo>
                  <a:lnTo>
                    <a:pt x="818896" y="342976"/>
                  </a:lnTo>
                  <a:lnTo>
                    <a:pt x="826338" y="350418"/>
                  </a:lnTo>
                  <a:lnTo>
                    <a:pt x="899795" y="350418"/>
                  </a:lnTo>
                  <a:lnTo>
                    <a:pt x="907237" y="342976"/>
                  </a:lnTo>
                  <a:lnTo>
                    <a:pt x="907237" y="324624"/>
                  </a:lnTo>
                  <a:close/>
                </a:path>
              </a:pathLst>
            </a:custGeom>
            <a:solidFill>
              <a:srgbClr val="002B4A"/>
            </a:solidFill>
          </p:spPr>
          <p:txBody>
            <a:bodyPr wrap="square" lIns="0" tIns="0" rIns="0" bIns="0" rtlCol="0"/>
            <a:lstStyle/>
            <a:p>
              <a:endParaRPr/>
            </a:p>
          </p:txBody>
        </p:sp>
      </p:grpSp>
      <p:grpSp>
        <p:nvGrpSpPr>
          <p:cNvPr id="47" name="object 99">
            <a:extLst>
              <a:ext uri="{FF2B5EF4-FFF2-40B4-BE49-F238E27FC236}">
                <a16:creationId xmlns:a16="http://schemas.microsoft.com/office/drawing/2014/main" id="{D9B70590-2D70-B063-89EC-5957659D3D31}"/>
              </a:ext>
            </a:extLst>
          </p:cNvPr>
          <p:cNvGrpSpPr/>
          <p:nvPr/>
        </p:nvGrpSpPr>
        <p:grpSpPr>
          <a:xfrm>
            <a:off x="16975700" y="4047680"/>
            <a:ext cx="907415" cy="1134110"/>
            <a:chOff x="17809714" y="4761112"/>
            <a:chExt cx="907415" cy="1134110"/>
          </a:xfrm>
        </p:grpSpPr>
        <p:sp>
          <p:nvSpPr>
            <p:cNvPr id="48" name="object 100">
              <a:extLst>
                <a:ext uri="{FF2B5EF4-FFF2-40B4-BE49-F238E27FC236}">
                  <a16:creationId xmlns:a16="http://schemas.microsoft.com/office/drawing/2014/main" id="{552142DE-1BA0-0778-B3E5-3DCDC4721D34}"/>
                </a:ext>
              </a:extLst>
            </p:cNvPr>
            <p:cNvSpPr/>
            <p:nvPr/>
          </p:nvSpPr>
          <p:spPr>
            <a:xfrm>
              <a:off x="18021239" y="4972640"/>
              <a:ext cx="484505" cy="484505"/>
            </a:xfrm>
            <a:custGeom>
              <a:avLst/>
              <a:gdLst/>
              <a:ahLst/>
              <a:cxnLst/>
              <a:rect l="l" t="t" r="r" b="b"/>
              <a:pathLst>
                <a:path w="484505" h="484504">
                  <a:moveTo>
                    <a:pt x="222174" y="85545"/>
                  </a:moveTo>
                  <a:lnTo>
                    <a:pt x="160697" y="85545"/>
                  </a:lnTo>
                  <a:lnTo>
                    <a:pt x="167562" y="82160"/>
                  </a:lnTo>
                  <a:lnTo>
                    <a:pt x="174564" y="79081"/>
                  </a:lnTo>
                  <a:lnTo>
                    <a:pt x="181694" y="76310"/>
                  </a:lnTo>
                  <a:lnTo>
                    <a:pt x="188945" y="73851"/>
                  </a:lnTo>
                  <a:lnTo>
                    <a:pt x="188945" y="23541"/>
                  </a:lnTo>
                  <a:lnTo>
                    <a:pt x="190798" y="14386"/>
                  </a:lnTo>
                  <a:lnTo>
                    <a:pt x="195847" y="6902"/>
                  </a:lnTo>
                  <a:lnTo>
                    <a:pt x="203331" y="1852"/>
                  </a:lnTo>
                  <a:lnTo>
                    <a:pt x="212484" y="0"/>
                  </a:lnTo>
                  <a:lnTo>
                    <a:pt x="271689" y="0"/>
                  </a:lnTo>
                  <a:lnTo>
                    <a:pt x="280843" y="1853"/>
                  </a:lnTo>
                  <a:lnTo>
                    <a:pt x="288328" y="6903"/>
                  </a:lnTo>
                  <a:lnTo>
                    <a:pt x="293378" y="14387"/>
                  </a:lnTo>
                  <a:lnTo>
                    <a:pt x="295232" y="23541"/>
                  </a:lnTo>
                  <a:lnTo>
                    <a:pt x="295232" y="33222"/>
                  </a:lnTo>
                  <a:lnTo>
                    <a:pt x="222174" y="33222"/>
                  </a:lnTo>
                  <a:lnTo>
                    <a:pt x="222174" y="85545"/>
                  </a:lnTo>
                  <a:close/>
                </a:path>
                <a:path w="484505" h="484504">
                  <a:moveTo>
                    <a:pt x="324061" y="124424"/>
                  </a:moveTo>
                  <a:lnTo>
                    <a:pt x="286036" y="105790"/>
                  </a:lnTo>
                  <a:lnTo>
                    <a:pt x="267321" y="100927"/>
                  </a:lnTo>
                  <a:lnTo>
                    <a:pt x="262009" y="94230"/>
                  </a:lnTo>
                  <a:lnTo>
                    <a:pt x="262008" y="33222"/>
                  </a:lnTo>
                  <a:lnTo>
                    <a:pt x="295232" y="33222"/>
                  </a:lnTo>
                  <a:lnTo>
                    <a:pt x="295232" y="73851"/>
                  </a:lnTo>
                  <a:lnTo>
                    <a:pt x="302487" y="76311"/>
                  </a:lnTo>
                  <a:lnTo>
                    <a:pt x="309616" y="79082"/>
                  </a:lnTo>
                  <a:lnTo>
                    <a:pt x="316615" y="82161"/>
                  </a:lnTo>
                  <a:lnTo>
                    <a:pt x="323478" y="85545"/>
                  </a:lnTo>
                  <a:lnTo>
                    <a:pt x="370465" y="85545"/>
                  </a:lnTo>
                  <a:lnTo>
                    <a:pt x="332561" y="123443"/>
                  </a:lnTo>
                  <a:lnTo>
                    <a:pt x="324061" y="124424"/>
                  </a:lnTo>
                  <a:close/>
                </a:path>
                <a:path w="484505" h="484504">
                  <a:moveTo>
                    <a:pt x="370465" y="85545"/>
                  </a:moveTo>
                  <a:lnTo>
                    <a:pt x="323478" y="85545"/>
                  </a:lnTo>
                  <a:lnTo>
                    <a:pt x="359054" y="49971"/>
                  </a:lnTo>
                  <a:lnTo>
                    <a:pt x="366835" y="44811"/>
                  </a:lnTo>
                  <a:lnTo>
                    <a:pt x="375701" y="43091"/>
                  </a:lnTo>
                  <a:lnTo>
                    <a:pt x="384561" y="44812"/>
                  </a:lnTo>
                  <a:lnTo>
                    <a:pt x="392344" y="49973"/>
                  </a:lnTo>
                  <a:lnTo>
                    <a:pt x="422683" y="80314"/>
                  </a:lnTo>
                  <a:lnTo>
                    <a:pt x="375697" y="80314"/>
                  </a:lnTo>
                  <a:lnTo>
                    <a:pt x="370465" y="85545"/>
                  </a:lnTo>
                  <a:close/>
                </a:path>
                <a:path w="484505" h="484504">
                  <a:moveTo>
                    <a:pt x="108480" y="441084"/>
                  </a:moveTo>
                  <a:lnTo>
                    <a:pt x="49971" y="392337"/>
                  </a:lnTo>
                  <a:lnTo>
                    <a:pt x="43087" y="375692"/>
                  </a:lnTo>
                  <a:lnTo>
                    <a:pt x="44808" y="366829"/>
                  </a:lnTo>
                  <a:lnTo>
                    <a:pt x="49971" y="359046"/>
                  </a:lnTo>
                  <a:lnTo>
                    <a:pt x="85543" y="323474"/>
                  </a:lnTo>
                  <a:lnTo>
                    <a:pt x="82158" y="316610"/>
                  </a:lnTo>
                  <a:lnTo>
                    <a:pt x="79079" y="309610"/>
                  </a:lnTo>
                  <a:lnTo>
                    <a:pt x="76309" y="302480"/>
                  </a:lnTo>
                  <a:lnTo>
                    <a:pt x="73849" y="295228"/>
                  </a:lnTo>
                  <a:lnTo>
                    <a:pt x="23539" y="295228"/>
                  </a:lnTo>
                  <a:lnTo>
                    <a:pt x="14385" y="293375"/>
                  </a:lnTo>
                  <a:lnTo>
                    <a:pt x="6902" y="288325"/>
                  </a:lnTo>
                  <a:lnTo>
                    <a:pt x="1852" y="280842"/>
                  </a:lnTo>
                  <a:lnTo>
                    <a:pt x="0" y="271689"/>
                  </a:lnTo>
                  <a:lnTo>
                    <a:pt x="0" y="212484"/>
                  </a:lnTo>
                  <a:lnTo>
                    <a:pt x="1852" y="203329"/>
                  </a:lnTo>
                  <a:lnTo>
                    <a:pt x="6902" y="195845"/>
                  </a:lnTo>
                  <a:lnTo>
                    <a:pt x="14385" y="190795"/>
                  </a:lnTo>
                  <a:lnTo>
                    <a:pt x="23539" y="188943"/>
                  </a:lnTo>
                  <a:lnTo>
                    <a:pt x="73849" y="188943"/>
                  </a:lnTo>
                  <a:lnTo>
                    <a:pt x="76308" y="181690"/>
                  </a:lnTo>
                  <a:lnTo>
                    <a:pt x="79079" y="174561"/>
                  </a:lnTo>
                  <a:lnTo>
                    <a:pt x="82158" y="167560"/>
                  </a:lnTo>
                  <a:lnTo>
                    <a:pt x="85543" y="160697"/>
                  </a:lnTo>
                  <a:lnTo>
                    <a:pt x="45525" y="120679"/>
                  </a:lnTo>
                  <a:lnTo>
                    <a:pt x="43077" y="114770"/>
                  </a:lnTo>
                  <a:lnTo>
                    <a:pt x="43076" y="102190"/>
                  </a:lnTo>
                  <a:lnTo>
                    <a:pt x="45525" y="96278"/>
                  </a:lnTo>
                  <a:lnTo>
                    <a:pt x="91836" y="49971"/>
                  </a:lnTo>
                  <a:lnTo>
                    <a:pt x="99624" y="44811"/>
                  </a:lnTo>
                  <a:lnTo>
                    <a:pt x="108478" y="43091"/>
                  </a:lnTo>
                  <a:lnTo>
                    <a:pt x="117342" y="44812"/>
                  </a:lnTo>
                  <a:lnTo>
                    <a:pt x="125124" y="49973"/>
                  </a:lnTo>
                  <a:lnTo>
                    <a:pt x="155465" y="80314"/>
                  </a:lnTo>
                  <a:lnTo>
                    <a:pt x="108484" y="80314"/>
                  </a:lnTo>
                  <a:lnTo>
                    <a:pt x="80316" y="108482"/>
                  </a:lnTo>
                  <a:lnTo>
                    <a:pt x="123450" y="151618"/>
                  </a:lnTo>
                  <a:lnTo>
                    <a:pt x="124429" y="160114"/>
                  </a:lnTo>
                  <a:lnTo>
                    <a:pt x="120358" y="166670"/>
                  </a:lnTo>
                  <a:lnTo>
                    <a:pt x="114642" y="176769"/>
                  </a:lnTo>
                  <a:lnTo>
                    <a:pt x="109782" y="187272"/>
                  </a:lnTo>
                  <a:lnTo>
                    <a:pt x="105792" y="198143"/>
                  </a:lnTo>
                  <a:lnTo>
                    <a:pt x="102688" y="209343"/>
                  </a:lnTo>
                  <a:lnTo>
                    <a:pt x="100929" y="216858"/>
                  </a:lnTo>
                  <a:lnTo>
                    <a:pt x="94230" y="222172"/>
                  </a:lnTo>
                  <a:lnTo>
                    <a:pt x="33226" y="222172"/>
                  </a:lnTo>
                  <a:lnTo>
                    <a:pt x="33226" y="262005"/>
                  </a:lnTo>
                  <a:lnTo>
                    <a:pt x="94230" y="262005"/>
                  </a:lnTo>
                  <a:lnTo>
                    <a:pt x="100931" y="267319"/>
                  </a:lnTo>
                  <a:lnTo>
                    <a:pt x="114643" y="307409"/>
                  </a:lnTo>
                  <a:lnTo>
                    <a:pt x="124429" y="324065"/>
                  </a:lnTo>
                  <a:lnTo>
                    <a:pt x="123450" y="332561"/>
                  </a:lnTo>
                  <a:lnTo>
                    <a:pt x="80316" y="375695"/>
                  </a:lnTo>
                  <a:lnTo>
                    <a:pt x="108484" y="403863"/>
                  </a:lnTo>
                  <a:lnTo>
                    <a:pt x="155461" y="403863"/>
                  </a:lnTo>
                  <a:lnTo>
                    <a:pt x="125124" y="434200"/>
                  </a:lnTo>
                  <a:lnTo>
                    <a:pt x="117339" y="439363"/>
                  </a:lnTo>
                  <a:lnTo>
                    <a:pt x="108480" y="441084"/>
                  </a:lnTo>
                  <a:close/>
                </a:path>
                <a:path w="484505" h="484504">
                  <a:moveTo>
                    <a:pt x="160114" y="124429"/>
                  </a:moveTo>
                  <a:lnTo>
                    <a:pt x="151609" y="123443"/>
                  </a:lnTo>
                  <a:lnTo>
                    <a:pt x="108484" y="80314"/>
                  </a:lnTo>
                  <a:lnTo>
                    <a:pt x="155465" y="80314"/>
                  </a:lnTo>
                  <a:lnTo>
                    <a:pt x="160697" y="85545"/>
                  </a:lnTo>
                  <a:lnTo>
                    <a:pt x="222174" y="85545"/>
                  </a:lnTo>
                  <a:lnTo>
                    <a:pt x="222174" y="94230"/>
                  </a:lnTo>
                  <a:lnTo>
                    <a:pt x="216861" y="100929"/>
                  </a:lnTo>
                  <a:lnTo>
                    <a:pt x="209345" y="102686"/>
                  </a:lnTo>
                  <a:lnTo>
                    <a:pt x="198144" y="105790"/>
                  </a:lnTo>
                  <a:lnTo>
                    <a:pt x="187273" y="109780"/>
                  </a:lnTo>
                  <a:lnTo>
                    <a:pt x="176770" y="114640"/>
                  </a:lnTo>
                  <a:lnTo>
                    <a:pt x="166672" y="120356"/>
                  </a:lnTo>
                  <a:lnTo>
                    <a:pt x="160114" y="124429"/>
                  </a:lnTo>
                  <a:close/>
                </a:path>
                <a:path w="484505" h="484504">
                  <a:moveTo>
                    <a:pt x="422677" y="403863"/>
                  </a:moveTo>
                  <a:lnTo>
                    <a:pt x="375697" y="403863"/>
                  </a:lnTo>
                  <a:lnTo>
                    <a:pt x="403862" y="375692"/>
                  </a:lnTo>
                  <a:lnTo>
                    <a:pt x="360734" y="332559"/>
                  </a:lnTo>
                  <a:lnTo>
                    <a:pt x="359753" y="324063"/>
                  </a:lnTo>
                  <a:lnTo>
                    <a:pt x="363826" y="317507"/>
                  </a:lnTo>
                  <a:lnTo>
                    <a:pt x="369542" y="307408"/>
                  </a:lnTo>
                  <a:lnTo>
                    <a:pt x="374402" y="296905"/>
                  </a:lnTo>
                  <a:lnTo>
                    <a:pt x="378392" y="286034"/>
                  </a:lnTo>
                  <a:lnTo>
                    <a:pt x="381496" y="274834"/>
                  </a:lnTo>
                  <a:lnTo>
                    <a:pt x="383254" y="267319"/>
                  </a:lnTo>
                  <a:lnTo>
                    <a:pt x="389954" y="262005"/>
                  </a:lnTo>
                  <a:lnTo>
                    <a:pt x="450957" y="262005"/>
                  </a:lnTo>
                  <a:lnTo>
                    <a:pt x="450957" y="222172"/>
                  </a:lnTo>
                  <a:lnTo>
                    <a:pt x="389952" y="222172"/>
                  </a:lnTo>
                  <a:lnTo>
                    <a:pt x="383254" y="216858"/>
                  </a:lnTo>
                  <a:lnTo>
                    <a:pt x="369540" y="176766"/>
                  </a:lnTo>
                  <a:lnTo>
                    <a:pt x="359753" y="160112"/>
                  </a:lnTo>
                  <a:lnTo>
                    <a:pt x="360731" y="151616"/>
                  </a:lnTo>
                  <a:lnTo>
                    <a:pt x="403865" y="108482"/>
                  </a:lnTo>
                  <a:lnTo>
                    <a:pt x="375697" y="80314"/>
                  </a:lnTo>
                  <a:lnTo>
                    <a:pt x="422683" y="80314"/>
                  </a:lnTo>
                  <a:lnTo>
                    <a:pt x="438649" y="96281"/>
                  </a:lnTo>
                  <a:lnTo>
                    <a:pt x="441096" y="102190"/>
                  </a:lnTo>
                  <a:lnTo>
                    <a:pt x="441097" y="114770"/>
                  </a:lnTo>
                  <a:lnTo>
                    <a:pt x="438649" y="120681"/>
                  </a:lnTo>
                  <a:lnTo>
                    <a:pt x="398634" y="160699"/>
                  </a:lnTo>
                  <a:lnTo>
                    <a:pt x="402018" y="167562"/>
                  </a:lnTo>
                  <a:lnTo>
                    <a:pt x="405097" y="174562"/>
                  </a:lnTo>
                  <a:lnTo>
                    <a:pt x="407868" y="181692"/>
                  </a:lnTo>
                  <a:lnTo>
                    <a:pt x="410328" y="188945"/>
                  </a:lnTo>
                  <a:lnTo>
                    <a:pt x="460636" y="188945"/>
                  </a:lnTo>
                  <a:lnTo>
                    <a:pt x="469790" y="190798"/>
                  </a:lnTo>
                  <a:lnTo>
                    <a:pt x="477274" y="195847"/>
                  </a:lnTo>
                  <a:lnTo>
                    <a:pt x="482323" y="203330"/>
                  </a:lnTo>
                  <a:lnTo>
                    <a:pt x="484175" y="212484"/>
                  </a:lnTo>
                  <a:lnTo>
                    <a:pt x="484175" y="271689"/>
                  </a:lnTo>
                  <a:lnTo>
                    <a:pt x="482322" y="280842"/>
                  </a:lnTo>
                  <a:lnTo>
                    <a:pt x="477272" y="288325"/>
                  </a:lnTo>
                  <a:lnTo>
                    <a:pt x="469788" y="293375"/>
                  </a:lnTo>
                  <a:lnTo>
                    <a:pt x="460634" y="295228"/>
                  </a:lnTo>
                  <a:lnTo>
                    <a:pt x="410324" y="295228"/>
                  </a:lnTo>
                  <a:lnTo>
                    <a:pt x="407865" y="302480"/>
                  </a:lnTo>
                  <a:lnTo>
                    <a:pt x="405094" y="309611"/>
                  </a:lnTo>
                  <a:lnTo>
                    <a:pt x="402014" y="316611"/>
                  </a:lnTo>
                  <a:lnTo>
                    <a:pt x="398629" y="323474"/>
                  </a:lnTo>
                  <a:lnTo>
                    <a:pt x="438647" y="363494"/>
                  </a:lnTo>
                  <a:lnTo>
                    <a:pt x="441095" y="369405"/>
                  </a:lnTo>
                  <a:lnTo>
                    <a:pt x="441095" y="381981"/>
                  </a:lnTo>
                  <a:lnTo>
                    <a:pt x="438647" y="387892"/>
                  </a:lnTo>
                  <a:lnTo>
                    <a:pt x="422677" y="403863"/>
                  </a:lnTo>
                  <a:close/>
                </a:path>
                <a:path w="484505" h="484504">
                  <a:moveTo>
                    <a:pt x="295230" y="450957"/>
                  </a:moveTo>
                  <a:lnTo>
                    <a:pt x="262008" y="450957"/>
                  </a:lnTo>
                  <a:lnTo>
                    <a:pt x="262008" y="389950"/>
                  </a:lnTo>
                  <a:lnTo>
                    <a:pt x="267321" y="383250"/>
                  </a:lnTo>
                  <a:lnTo>
                    <a:pt x="274836" y="381493"/>
                  </a:lnTo>
                  <a:lnTo>
                    <a:pt x="286035" y="378388"/>
                  </a:lnTo>
                  <a:lnTo>
                    <a:pt x="296905" y="374397"/>
                  </a:lnTo>
                  <a:lnTo>
                    <a:pt x="307408" y="369537"/>
                  </a:lnTo>
                  <a:lnTo>
                    <a:pt x="317507" y="363821"/>
                  </a:lnTo>
                  <a:lnTo>
                    <a:pt x="324067" y="359746"/>
                  </a:lnTo>
                  <a:lnTo>
                    <a:pt x="332563" y="360729"/>
                  </a:lnTo>
                  <a:lnTo>
                    <a:pt x="370462" y="398627"/>
                  </a:lnTo>
                  <a:lnTo>
                    <a:pt x="323476" y="398627"/>
                  </a:lnTo>
                  <a:lnTo>
                    <a:pt x="316612" y="402012"/>
                  </a:lnTo>
                  <a:lnTo>
                    <a:pt x="309611" y="405092"/>
                  </a:lnTo>
                  <a:lnTo>
                    <a:pt x="302481" y="407862"/>
                  </a:lnTo>
                  <a:lnTo>
                    <a:pt x="295230" y="410322"/>
                  </a:lnTo>
                  <a:lnTo>
                    <a:pt x="295230" y="450957"/>
                  </a:lnTo>
                  <a:close/>
                </a:path>
                <a:path w="484505" h="484504">
                  <a:moveTo>
                    <a:pt x="155461" y="403863"/>
                  </a:moveTo>
                  <a:lnTo>
                    <a:pt x="108484" y="403863"/>
                  </a:lnTo>
                  <a:lnTo>
                    <a:pt x="151620" y="360729"/>
                  </a:lnTo>
                  <a:lnTo>
                    <a:pt x="160119" y="359755"/>
                  </a:lnTo>
                  <a:lnTo>
                    <a:pt x="166672" y="363821"/>
                  </a:lnTo>
                  <a:lnTo>
                    <a:pt x="176772" y="369539"/>
                  </a:lnTo>
                  <a:lnTo>
                    <a:pt x="187276" y="374401"/>
                  </a:lnTo>
                  <a:lnTo>
                    <a:pt x="198147" y="378390"/>
                  </a:lnTo>
                  <a:lnTo>
                    <a:pt x="209345" y="381493"/>
                  </a:lnTo>
                  <a:lnTo>
                    <a:pt x="216861" y="383252"/>
                  </a:lnTo>
                  <a:lnTo>
                    <a:pt x="222172" y="389950"/>
                  </a:lnTo>
                  <a:lnTo>
                    <a:pt x="222174" y="398627"/>
                  </a:lnTo>
                  <a:lnTo>
                    <a:pt x="160697" y="398627"/>
                  </a:lnTo>
                  <a:lnTo>
                    <a:pt x="155461" y="403863"/>
                  </a:lnTo>
                  <a:close/>
                </a:path>
                <a:path w="484505" h="484504">
                  <a:moveTo>
                    <a:pt x="271689" y="484171"/>
                  </a:moveTo>
                  <a:lnTo>
                    <a:pt x="212484" y="484171"/>
                  </a:lnTo>
                  <a:lnTo>
                    <a:pt x="203331" y="482318"/>
                  </a:lnTo>
                  <a:lnTo>
                    <a:pt x="195847" y="477268"/>
                  </a:lnTo>
                  <a:lnTo>
                    <a:pt x="190798" y="469785"/>
                  </a:lnTo>
                  <a:lnTo>
                    <a:pt x="188945" y="460632"/>
                  </a:lnTo>
                  <a:lnTo>
                    <a:pt x="188945" y="410322"/>
                  </a:lnTo>
                  <a:lnTo>
                    <a:pt x="181692" y="407862"/>
                  </a:lnTo>
                  <a:lnTo>
                    <a:pt x="174562" y="405092"/>
                  </a:lnTo>
                  <a:lnTo>
                    <a:pt x="167560" y="402012"/>
                  </a:lnTo>
                  <a:lnTo>
                    <a:pt x="160697" y="398627"/>
                  </a:lnTo>
                  <a:lnTo>
                    <a:pt x="222174" y="398627"/>
                  </a:lnTo>
                  <a:lnTo>
                    <a:pt x="222174" y="450957"/>
                  </a:lnTo>
                  <a:lnTo>
                    <a:pt x="295230" y="450957"/>
                  </a:lnTo>
                  <a:lnTo>
                    <a:pt x="295230" y="460632"/>
                  </a:lnTo>
                  <a:lnTo>
                    <a:pt x="293377" y="469785"/>
                  </a:lnTo>
                  <a:lnTo>
                    <a:pt x="288327" y="477268"/>
                  </a:lnTo>
                  <a:lnTo>
                    <a:pt x="280843" y="482318"/>
                  </a:lnTo>
                  <a:lnTo>
                    <a:pt x="271689" y="484171"/>
                  </a:lnTo>
                  <a:close/>
                </a:path>
                <a:path w="484505" h="484504">
                  <a:moveTo>
                    <a:pt x="375696" y="441084"/>
                  </a:moveTo>
                  <a:lnTo>
                    <a:pt x="366832" y="439363"/>
                  </a:lnTo>
                  <a:lnTo>
                    <a:pt x="359048" y="434200"/>
                  </a:lnTo>
                  <a:lnTo>
                    <a:pt x="323476" y="398627"/>
                  </a:lnTo>
                  <a:lnTo>
                    <a:pt x="370462" y="398627"/>
                  </a:lnTo>
                  <a:lnTo>
                    <a:pt x="375697" y="403863"/>
                  </a:lnTo>
                  <a:lnTo>
                    <a:pt x="422677" y="403863"/>
                  </a:lnTo>
                  <a:lnTo>
                    <a:pt x="392342" y="434200"/>
                  </a:lnTo>
                  <a:lnTo>
                    <a:pt x="384555" y="439363"/>
                  </a:lnTo>
                  <a:lnTo>
                    <a:pt x="375696" y="441084"/>
                  </a:lnTo>
                  <a:close/>
                </a:path>
              </a:pathLst>
            </a:custGeom>
            <a:solidFill>
              <a:srgbClr val="72BE44"/>
            </a:solidFill>
          </p:spPr>
          <p:txBody>
            <a:bodyPr wrap="square" lIns="0" tIns="0" rIns="0" bIns="0" rtlCol="0"/>
            <a:lstStyle/>
            <a:p>
              <a:endParaRPr/>
            </a:p>
          </p:txBody>
        </p:sp>
        <p:pic>
          <p:nvPicPr>
            <p:cNvPr id="49" name="object 101">
              <a:extLst>
                <a:ext uri="{FF2B5EF4-FFF2-40B4-BE49-F238E27FC236}">
                  <a16:creationId xmlns:a16="http://schemas.microsoft.com/office/drawing/2014/main" id="{D2F5B171-3389-B501-7B7A-69798A819707}"/>
                </a:ext>
              </a:extLst>
            </p:cNvPr>
            <p:cNvPicPr/>
            <p:nvPr/>
          </p:nvPicPr>
          <p:blipFill>
            <a:blip r:embed="rId11" cstate="print"/>
            <a:stretch>
              <a:fillRect/>
            </a:stretch>
          </p:blipFill>
          <p:spPr>
            <a:xfrm>
              <a:off x="18174335" y="5125735"/>
              <a:ext cx="177983" cy="177984"/>
            </a:xfrm>
            <a:prstGeom prst="rect">
              <a:avLst/>
            </a:prstGeom>
          </p:spPr>
        </p:pic>
        <p:pic>
          <p:nvPicPr>
            <p:cNvPr id="50" name="object 102">
              <a:extLst>
                <a:ext uri="{FF2B5EF4-FFF2-40B4-BE49-F238E27FC236}">
                  <a16:creationId xmlns:a16="http://schemas.microsoft.com/office/drawing/2014/main" id="{12519D95-C478-0C7D-496C-821B38D64F91}"/>
                </a:ext>
              </a:extLst>
            </p:cNvPr>
            <p:cNvPicPr/>
            <p:nvPr/>
          </p:nvPicPr>
          <p:blipFill>
            <a:blip r:embed="rId12" cstate="print"/>
            <a:stretch>
              <a:fillRect/>
            </a:stretch>
          </p:blipFill>
          <p:spPr>
            <a:xfrm>
              <a:off x="17937708" y="5468157"/>
              <a:ext cx="72191" cy="72191"/>
            </a:xfrm>
            <a:prstGeom prst="rect">
              <a:avLst/>
            </a:prstGeom>
          </p:spPr>
        </p:pic>
        <p:pic>
          <p:nvPicPr>
            <p:cNvPr id="51" name="object 103">
              <a:extLst>
                <a:ext uri="{FF2B5EF4-FFF2-40B4-BE49-F238E27FC236}">
                  <a16:creationId xmlns:a16="http://schemas.microsoft.com/office/drawing/2014/main" id="{4F8609D1-722F-8762-49F9-C299550E7C00}"/>
                </a:ext>
              </a:extLst>
            </p:cNvPr>
            <p:cNvPicPr/>
            <p:nvPr/>
          </p:nvPicPr>
          <p:blipFill>
            <a:blip r:embed="rId13" cstate="print"/>
            <a:stretch>
              <a:fillRect/>
            </a:stretch>
          </p:blipFill>
          <p:spPr>
            <a:xfrm>
              <a:off x="18516763" y="4889109"/>
              <a:ext cx="72193" cy="72190"/>
            </a:xfrm>
            <a:prstGeom prst="rect">
              <a:avLst/>
            </a:prstGeom>
          </p:spPr>
        </p:pic>
        <p:sp>
          <p:nvSpPr>
            <p:cNvPr id="52" name="object 104">
              <a:extLst>
                <a:ext uri="{FF2B5EF4-FFF2-40B4-BE49-F238E27FC236}">
                  <a16:creationId xmlns:a16="http://schemas.microsoft.com/office/drawing/2014/main" id="{D5A0F578-F73D-7735-2601-832EC3C74C9D}"/>
                </a:ext>
              </a:extLst>
            </p:cNvPr>
            <p:cNvSpPr/>
            <p:nvPr/>
          </p:nvSpPr>
          <p:spPr>
            <a:xfrm>
              <a:off x="18246724" y="4761112"/>
              <a:ext cx="33655" cy="88900"/>
            </a:xfrm>
            <a:custGeom>
              <a:avLst/>
              <a:gdLst/>
              <a:ahLst/>
              <a:cxnLst/>
              <a:rect l="l" t="t" r="r" b="b"/>
              <a:pathLst>
                <a:path w="33655" h="88900">
                  <a:moveTo>
                    <a:pt x="25787" y="88331"/>
                  </a:moveTo>
                  <a:lnTo>
                    <a:pt x="7435" y="88331"/>
                  </a:lnTo>
                  <a:lnTo>
                    <a:pt x="0" y="80894"/>
                  </a:lnTo>
                  <a:lnTo>
                    <a:pt x="0" y="7437"/>
                  </a:lnTo>
                  <a:lnTo>
                    <a:pt x="7435" y="0"/>
                  </a:lnTo>
                  <a:lnTo>
                    <a:pt x="16611" y="0"/>
                  </a:lnTo>
                  <a:lnTo>
                    <a:pt x="25787" y="0"/>
                  </a:lnTo>
                  <a:lnTo>
                    <a:pt x="33222" y="7437"/>
                  </a:lnTo>
                  <a:lnTo>
                    <a:pt x="33222" y="80894"/>
                  </a:lnTo>
                  <a:lnTo>
                    <a:pt x="25787" y="88331"/>
                  </a:lnTo>
                  <a:close/>
                </a:path>
              </a:pathLst>
            </a:custGeom>
            <a:solidFill>
              <a:srgbClr val="72BE44"/>
            </a:solidFill>
          </p:spPr>
          <p:txBody>
            <a:bodyPr wrap="square" lIns="0" tIns="0" rIns="0" bIns="0" rtlCol="0"/>
            <a:lstStyle/>
            <a:p>
              <a:endParaRPr/>
            </a:p>
          </p:txBody>
        </p:sp>
        <p:pic>
          <p:nvPicPr>
            <p:cNvPr id="53" name="object 105">
              <a:extLst>
                <a:ext uri="{FF2B5EF4-FFF2-40B4-BE49-F238E27FC236}">
                  <a16:creationId xmlns:a16="http://schemas.microsoft.com/office/drawing/2014/main" id="{BA5AD911-5F6D-B585-56B2-F4E92FB69E35}"/>
                </a:ext>
              </a:extLst>
            </p:cNvPr>
            <p:cNvPicPr/>
            <p:nvPr/>
          </p:nvPicPr>
          <p:blipFill>
            <a:blip r:embed="rId14" cstate="print"/>
            <a:stretch>
              <a:fillRect/>
            </a:stretch>
          </p:blipFill>
          <p:spPr>
            <a:xfrm>
              <a:off x="18516763" y="5468158"/>
              <a:ext cx="72193" cy="72191"/>
            </a:xfrm>
            <a:prstGeom prst="rect">
              <a:avLst/>
            </a:prstGeom>
          </p:spPr>
        </p:pic>
        <p:pic>
          <p:nvPicPr>
            <p:cNvPr id="54" name="object 106">
              <a:extLst>
                <a:ext uri="{FF2B5EF4-FFF2-40B4-BE49-F238E27FC236}">
                  <a16:creationId xmlns:a16="http://schemas.microsoft.com/office/drawing/2014/main" id="{AF7713E1-086A-86F0-2753-8BAC303A2B03}"/>
                </a:ext>
              </a:extLst>
            </p:cNvPr>
            <p:cNvPicPr/>
            <p:nvPr/>
          </p:nvPicPr>
          <p:blipFill>
            <a:blip r:embed="rId15" cstate="print"/>
            <a:stretch>
              <a:fillRect/>
            </a:stretch>
          </p:blipFill>
          <p:spPr>
            <a:xfrm>
              <a:off x="17937708" y="4889109"/>
              <a:ext cx="72191" cy="72191"/>
            </a:xfrm>
            <a:prstGeom prst="rect">
              <a:avLst/>
            </a:prstGeom>
          </p:spPr>
        </p:pic>
        <p:sp>
          <p:nvSpPr>
            <p:cNvPr id="55" name="object 107">
              <a:extLst>
                <a:ext uri="{FF2B5EF4-FFF2-40B4-BE49-F238E27FC236}">
                  <a16:creationId xmlns:a16="http://schemas.microsoft.com/office/drawing/2014/main" id="{28834977-976E-BF0E-DF69-331F317A19E3}"/>
                </a:ext>
              </a:extLst>
            </p:cNvPr>
            <p:cNvSpPr/>
            <p:nvPr/>
          </p:nvSpPr>
          <p:spPr>
            <a:xfrm>
              <a:off x="17809706" y="4880933"/>
              <a:ext cx="907415" cy="1014730"/>
            </a:xfrm>
            <a:custGeom>
              <a:avLst/>
              <a:gdLst/>
              <a:ahLst/>
              <a:cxnLst/>
              <a:rect l="l" t="t" r="r" b="b"/>
              <a:pathLst>
                <a:path w="907415" h="1014729">
                  <a:moveTo>
                    <a:pt x="88328" y="324624"/>
                  </a:moveTo>
                  <a:lnTo>
                    <a:pt x="80899" y="317195"/>
                  </a:lnTo>
                  <a:lnTo>
                    <a:pt x="71729" y="317195"/>
                  </a:lnTo>
                  <a:lnTo>
                    <a:pt x="7442" y="317195"/>
                  </a:lnTo>
                  <a:lnTo>
                    <a:pt x="0" y="324624"/>
                  </a:lnTo>
                  <a:lnTo>
                    <a:pt x="0" y="342976"/>
                  </a:lnTo>
                  <a:lnTo>
                    <a:pt x="7442" y="350418"/>
                  </a:lnTo>
                  <a:lnTo>
                    <a:pt x="80899" y="350418"/>
                  </a:lnTo>
                  <a:lnTo>
                    <a:pt x="88328" y="342976"/>
                  </a:lnTo>
                  <a:lnTo>
                    <a:pt x="88328" y="324624"/>
                  </a:lnTo>
                  <a:close/>
                </a:path>
                <a:path w="907415" h="1014729">
                  <a:moveTo>
                    <a:pt x="785799" y="365544"/>
                  </a:moveTo>
                  <a:lnTo>
                    <a:pt x="779348" y="357238"/>
                  </a:lnTo>
                  <a:lnTo>
                    <a:pt x="761136" y="354914"/>
                  </a:lnTo>
                  <a:lnTo>
                    <a:pt x="752830" y="361378"/>
                  </a:lnTo>
                  <a:lnTo>
                    <a:pt x="751687" y="370471"/>
                  </a:lnTo>
                  <a:lnTo>
                    <a:pt x="740295" y="422719"/>
                  </a:lnTo>
                  <a:lnTo>
                    <a:pt x="720128" y="471474"/>
                  </a:lnTo>
                  <a:lnTo>
                    <a:pt x="691794" y="515747"/>
                  </a:lnTo>
                  <a:lnTo>
                    <a:pt x="655942" y="554596"/>
                  </a:lnTo>
                  <a:lnTo>
                    <a:pt x="613168" y="587019"/>
                  </a:lnTo>
                  <a:lnTo>
                    <a:pt x="590956" y="605180"/>
                  </a:lnTo>
                  <a:lnTo>
                    <a:pt x="589419" y="607275"/>
                  </a:lnTo>
                  <a:lnTo>
                    <a:pt x="589419" y="788225"/>
                  </a:lnTo>
                  <a:lnTo>
                    <a:pt x="589419" y="822706"/>
                  </a:lnTo>
                  <a:lnTo>
                    <a:pt x="589419" y="865073"/>
                  </a:lnTo>
                  <a:lnTo>
                    <a:pt x="589419" y="899553"/>
                  </a:lnTo>
                  <a:lnTo>
                    <a:pt x="584860" y="904113"/>
                  </a:lnTo>
                  <a:lnTo>
                    <a:pt x="494004" y="904113"/>
                  </a:lnTo>
                  <a:lnTo>
                    <a:pt x="494004" y="937336"/>
                  </a:lnTo>
                  <a:lnTo>
                    <a:pt x="493991" y="978179"/>
                  </a:lnTo>
                  <a:lnTo>
                    <a:pt x="491223" y="980948"/>
                  </a:lnTo>
                  <a:lnTo>
                    <a:pt x="416001" y="980948"/>
                  </a:lnTo>
                  <a:lnTo>
                    <a:pt x="413232" y="978179"/>
                  </a:lnTo>
                  <a:lnTo>
                    <a:pt x="413232" y="937336"/>
                  </a:lnTo>
                  <a:lnTo>
                    <a:pt x="494004" y="937336"/>
                  </a:lnTo>
                  <a:lnTo>
                    <a:pt x="494004" y="904113"/>
                  </a:lnTo>
                  <a:lnTo>
                    <a:pt x="322376" y="904113"/>
                  </a:lnTo>
                  <a:lnTo>
                    <a:pt x="317804" y="899553"/>
                  </a:lnTo>
                  <a:lnTo>
                    <a:pt x="317804" y="865073"/>
                  </a:lnTo>
                  <a:lnTo>
                    <a:pt x="322376" y="860501"/>
                  </a:lnTo>
                  <a:lnTo>
                    <a:pt x="584860" y="860501"/>
                  </a:lnTo>
                  <a:lnTo>
                    <a:pt x="589419" y="865073"/>
                  </a:lnTo>
                  <a:lnTo>
                    <a:pt x="589419" y="822706"/>
                  </a:lnTo>
                  <a:lnTo>
                    <a:pt x="584860" y="827278"/>
                  </a:lnTo>
                  <a:lnTo>
                    <a:pt x="322376" y="827278"/>
                  </a:lnTo>
                  <a:lnTo>
                    <a:pt x="317804" y="822706"/>
                  </a:lnTo>
                  <a:lnTo>
                    <a:pt x="317804" y="788225"/>
                  </a:lnTo>
                  <a:lnTo>
                    <a:pt x="322376" y="783666"/>
                  </a:lnTo>
                  <a:lnTo>
                    <a:pt x="584860" y="783666"/>
                  </a:lnTo>
                  <a:lnTo>
                    <a:pt x="589419" y="788225"/>
                  </a:lnTo>
                  <a:lnTo>
                    <a:pt x="589419" y="607275"/>
                  </a:lnTo>
                  <a:lnTo>
                    <a:pt x="574357" y="627799"/>
                  </a:lnTo>
                  <a:lnTo>
                    <a:pt x="563956" y="653796"/>
                  </a:lnTo>
                  <a:lnTo>
                    <a:pt x="560349" y="682066"/>
                  </a:lnTo>
                  <a:lnTo>
                    <a:pt x="560349" y="750443"/>
                  </a:lnTo>
                  <a:lnTo>
                    <a:pt x="346875" y="750443"/>
                  </a:lnTo>
                  <a:lnTo>
                    <a:pt x="346875" y="680554"/>
                  </a:lnTo>
                  <a:lnTo>
                    <a:pt x="343319" y="653021"/>
                  </a:lnTo>
                  <a:lnTo>
                    <a:pt x="333133" y="627557"/>
                  </a:lnTo>
                  <a:lnTo>
                    <a:pt x="317017" y="605459"/>
                  </a:lnTo>
                  <a:lnTo>
                    <a:pt x="295694" y="588035"/>
                  </a:lnTo>
                  <a:lnTo>
                    <a:pt x="254139" y="557187"/>
                  </a:lnTo>
                  <a:lnTo>
                    <a:pt x="219062" y="520484"/>
                  </a:lnTo>
                  <a:lnTo>
                    <a:pt x="190931" y="478790"/>
                  </a:lnTo>
                  <a:lnTo>
                    <a:pt x="170256" y="432955"/>
                  </a:lnTo>
                  <a:lnTo>
                    <a:pt x="157492" y="383844"/>
                  </a:lnTo>
                  <a:lnTo>
                    <a:pt x="153123" y="332346"/>
                  </a:lnTo>
                  <a:lnTo>
                    <a:pt x="157226" y="282867"/>
                  </a:lnTo>
                  <a:lnTo>
                    <a:pt x="169087" y="235800"/>
                  </a:lnTo>
                  <a:lnTo>
                    <a:pt x="188099" y="191884"/>
                  </a:lnTo>
                  <a:lnTo>
                    <a:pt x="213614" y="151815"/>
                  </a:lnTo>
                  <a:lnTo>
                    <a:pt x="245021" y="116306"/>
                  </a:lnTo>
                  <a:lnTo>
                    <a:pt x="281673" y="86067"/>
                  </a:lnTo>
                  <a:lnTo>
                    <a:pt x="322961" y="61823"/>
                  </a:lnTo>
                  <a:lnTo>
                    <a:pt x="368249" y="44272"/>
                  </a:lnTo>
                  <a:lnTo>
                    <a:pt x="416890" y="34124"/>
                  </a:lnTo>
                  <a:lnTo>
                    <a:pt x="425996" y="32994"/>
                  </a:lnTo>
                  <a:lnTo>
                    <a:pt x="432460" y="24701"/>
                  </a:lnTo>
                  <a:lnTo>
                    <a:pt x="430212" y="6489"/>
                  </a:lnTo>
                  <a:lnTo>
                    <a:pt x="421919" y="0"/>
                  </a:lnTo>
                  <a:lnTo>
                    <a:pt x="412813" y="1143"/>
                  </a:lnTo>
                  <a:lnTo>
                    <a:pt x="364236" y="10896"/>
                  </a:lnTo>
                  <a:lnTo>
                    <a:pt x="318541" y="27393"/>
                  </a:lnTo>
                  <a:lnTo>
                    <a:pt x="276275" y="50063"/>
                  </a:lnTo>
                  <a:lnTo>
                    <a:pt x="237934" y="78308"/>
                  </a:lnTo>
                  <a:lnTo>
                    <a:pt x="204050" y="111569"/>
                  </a:lnTo>
                  <a:lnTo>
                    <a:pt x="175158" y="149225"/>
                  </a:lnTo>
                  <a:lnTo>
                    <a:pt x="151765" y="190728"/>
                  </a:lnTo>
                  <a:lnTo>
                    <a:pt x="134416" y="235458"/>
                  </a:lnTo>
                  <a:lnTo>
                    <a:pt x="123621" y="282854"/>
                  </a:lnTo>
                  <a:lnTo>
                    <a:pt x="119900" y="332346"/>
                  </a:lnTo>
                  <a:lnTo>
                    <a:pt x="122694" y="375500"/>
                  </a:lnTo>
                  <a:lnTo>
                    <a:pt x="130987" y="417753"/>
                  </a:lnTo>
                  <a:lnTo>
                    <a:pt x="144614" y="458533"/>
                  </a:lnTo>
                  <a:lnTo>
                    <a:pt x="163436" y="497255"/>
                  </a:lnTo>
                  <a:lnTo>
                    <a:pt x="186347" y="532180"/>
                  </a:lnTo>
                  <a:lnTo>
                    <a:pt x="213372" y="563930"/>
                  </a:lnTo>
                  <a:lnTo>
                    <a:pt x="244132" y="592112"/>
                  </a:lnTo>
                  <a:lnTo>
                    <a:pt x="278206" y="616280"/>
                  </a:lnTo>
                  <a:lnTo>
                    <a:pt x="292963" y="628357"/>
                  </a:lnTo>
                  <a:lnTo>
                    <a:pt x="304126" y="643699"/>
                  </a:lnTo>
                  <a:lnTo>
                    <a:pt x="311188" y="661403"/>
                  </a:lnTo>
                  <a:lnTo>
                    <a:pt x="313651" y="680554"/>
                  </a:lnTo>
                  <a:lnTo>
                    <a:pt x="313651" y="752856"/>
                  </a:lnTo>
                  <a:lnTo>
                    <a:pt x="301980" y="759053"/>
                  </a:lnTo>
                  <a:lnTo>
                    <a:pt x="292785" y="768375"/>
                  </a:lnTo>
                  <a:lnTo>
                    <a:pt x="286740" y="780122"/>
                  </a:lnTo>
                  <a:lnTo>
                    <a:pt x="284581" y="793635"/>
                  </a:lnTo>
                  <a:lnTo>
                    <a:pt x="284581" y="817308"/>
                  </a:lnTo>
                  <a:lnTo>
                    <a:pt x="285203" y="824661"/>
                  </a:lnTo>
                  <a:lnTo>
                    <a:pt x="287032" y="831608"/>
                  </a:lnTo>
                  <a:lnTo>
                    <a:pt x="289928" y="838047"/>
                  </a:lnTo>
                  <a:lnTo>
                    <a:pt x="293789" y="843889"/>
                  </a:lnTo>
                  <a:lnTo>
                    <a:pt x="289928" y="849731"/>
                  </a:lnTo>
                  <a:lnTo>
                    <a:pt x="287032" y="856170"/>
                  </a:lnTo>
                  <a:lnTo>
                    <a:pt x="285203" y="863117"/>
                  </a:lnTo>
                  <a:lnTo>
                    <a:pt x="284581" y="870470"/>
                  </a:lnTo>
                  <a:lnTo>
                    <a:pt x="284581" y="894156"/>
                  </a:lnTo>
                  <a:lnTo>
                    <a:pt x="287972" y="910945"/>
                  </a:lnTo>
                  <a:lnTo>
                    <a:pt x="297243" y="924674"/>
                  </a:lnTo>
                  <a:lnTo>
                    <a:pt x="310972" y="933945"/>
                  </a:lnTo>
                  <a:lnTo>
                    <a:pt x="327761" y="937336"/>
                  </a:lnTo>
                  <a:lnTo>
                    <a:pt x="379996" y="937336"/>
                  </a:lnTo>
                  <a:lnTo>
                    <a:pt x="379996" y="974890"/>
                  </a:lnTo>
                  <a:lnTo>
                    <a:pt x="383082" y="990168"/>
                  </a:lnTo>
                  <a:lnTo>
                    <a:pt x="391515" y="1002665"/>
                  </a:lnTo>
                  <a:lnTo>
                    <a:pt x="403999" y="1011085"/>
                  </a:lnTo>
                  <a:lnTo>
                    <a:pt x="419277" y="1014183"/>
                  </a:lnTo>
                  <a:lnTo>
                    <a:pt x="487934" y="1014183"/>
                  </a:lnTo>
                  <a:lnTo>
                    <a:pt x="524129" y="990168"/>
                  </a:lnTo>
                  <a:lnTo>
                    <a:pt x="527215" y="974890"/>
                  </a:lnTo>
                  <a:lnTo>
                    <a:pt x="527215" y="937336"/>
                  </a:lnTo>
                  <a:lnTo>
                    <a:pt x="579437" y="937336"/>
                  </a:lnTo>
                  <a:lnTo>
                    <a:pt x="596239" y="933945"/>
                  </a:lnTo>
                  <a:lnTo>
                    <a:pt x="609968" y="924674"/>
                  </a:lnTo>
                  <a:lnTo>
                    <a:pt x="619239" y="910945"/>
                  </a:lnTo>
                  <a:lnTo>
                    <a:pt x="620623" y="904113"/>
                  </a:lnTo>
                  <a:lnTo>
                    <a:pt x="622630" y="894156"/>
                  </a:lnTo>
                  <a:lnTo>
                    <a:pt x="622630" y="870470"/>
                  </a:lnTo>
                  <a:lnTo>
                    <a:pt x="613422" y="843889"/>
                  </a:lnTo>
                  <a:lnTo>
                    <a:pt x="617283" y="838047"/>
                  </a:lnTo>
                  <a:lnTo>
                    <a:pt x="620179" y="831608"/>
                  </a:lnTo>
                  <a:lnTo>
                    <a:pt x="621322" y="827278"/>
                  </a:lnTo>
                  <a:lnTo>
                    <a:pt x="622007" y="824661"/>
                  </a:lnTo>
                  <a:lnTo>
                    <a:pt x="622630" y="817308"/>
                  </a:lnTo>
                  <a:lnTo>
                    <a:pt x="622630" y="793635"/>
                  </a:lnTo>
                  <a:lnTo>
                    <a:pt x="621030" y="783666"/>
                  </a:lnTo>
                  <a:lnTo>
                    <a:pt x="620471" y="780122"/>
                  </a:lnTo>
                  <a:lnTo>
                    <a:pt x="614438" y="768375"/>
                  </a:lnTo>
                  <a:lnTo>
                    <a:pt x="605231" y="759053"/>
                  </a:lnTo>
                  <a:lnTo>
                    <a:pt x="593559" y="752856"/>
                  </a:lnTo>
                  <a:lnTo>
                    <a:pt x="593559" y="750443"/>
                  </a:lnTo>
                  <a:lnTo>
                    <a:pt x="593559" y="682066"/>
                  </a:lnTo>
                  <a:lnTo>
                    <a:pt x="596099" y="662178"/>
                  </a:lnTo>
                  <a:lnTo>
                    <a:pt x="603440" y="643890"/>
                  </a:lnTo>
                  <a:lnTo>
                    <a:pt x="615162" y="627964"/>
                  </a:lnTo>
                  <a:lnTo>
                    <a:pt x="630821" y="615162"/>
                  </a:lnTo>
                  <a:lnTo>
                    <a:pt x="670915" y="585673"/>
                  </a:lnTo>
                  <a:lnTo>
                    <a:pt x="705751" y="551116"/>
                  </a:lnTo>
                  <a:lnTo>
                    <a:pt x="734949" y="512114"/>
                  </a:lnTo>
                  <a:lnTo>
                    <a:pt x="758088" y="469277"/>
                  </a:lnTo>
                  <a:lnTo>
                    <a:pt x="774788" y="423252"/>
                  </a:lnTo>
                  <a:lnTo>
                    <a:pt x="784631" y="374650"/>
                  </a:lnTo>
                  <a:lnTo>
                    <a:pt x="785799" y="365544"/>
                  </a:lnTo>
                  <a:close/>
                </a:path>
                <a:path w="907415" h="1014729">
                  <a:moveTo>
                    <a:pt x="786091" y="302221"/>
                  </a:moveTo>
                  <a:lnTo>
                    <a:pt x="775347" y="243522"/>
                  </a:lnTo>
                  <a:lnTo>
                    <a:pt x="758634" y="196875"/>
                  </a:lnTo>
                  <a:lnTo>
                    <a:pt x="735469" y="153720"/>
                  </a:lnTo>
                  <a:lnTo>
                    <a:pt x="706462" y="114655"/>
                  </a:lnTo>
                  <a:lnTo>
                    <a:pt x="672185" y="80276"/>
                  </a:lnTo>
                  <a:lnTo>
                    <a:pt x="633247" y="51142"/>
                  </a:lnTo>
                  <a:lnTo>
                    <a:pt x="590245" y="27851"/>
                  </a:lnTo>
                  <a:lnTo>
                    <a:pt x="543763" y="10985"/>
                  </a:lnTo>
                  <a:lnTo>
                    <a:pt x="494398" y="1117"/>
                  </a:lnTo>
                  <a:lnTo>
                    <a:pt x="485305" y="0"/>
                  </a:lnTo>
                  <a:lnTo>
                    <a:pt x="476999" y="6489"/>
                  </a:lnTo>
                  <a:lnTo>
                    <a:pt x="474776" y="24701"/>
                  </a:lnTo>
                  <a:lnTo>
                    <a:pt x="481266" y="32994"/>
                  </a:lnTo>
                  <a:lnTo>
                    <a:pt x="490372" y="34099"/>
                  </a:lnTo>
                  <a:lnTo>
                    <a:pt x="540537" y="44564"/>
                  </a:lnTo>
                  <a:lnTo>
                    <a:pt x="587159" y="62865"/>
                  </a:lnTo>
                  <a:lnTo>
                    <a:pt x="629488" y="88277"/>
                  </a:lnTo>
                  <a:lnTo>
                    <a:pt x="666838" y="120103"/>
                  </a:lnTo>
                  <a:lnTo>
                    <a:pt x="698487" y="157594"/>
                  </a:lnTo>
                  <a:lnTo>
                    <a:pt x="723709" y="200063"/>
                  </a:lnTo>
                  <a:lnTo>
                    <a:pt x="741794" y="246761"/>
                  </a:lnTo>
                  <a:lnTo>
                    <a:pt x="752030" y="296976"/>
                  </a:lnTo>
                  <a:lnTo>
                    <a:pt x="753021" y="305422"/>
                  </a:lnTo>
                  <a:lnTo>
                    <a:pt x="760196" y="311658"/>
                  </a:lnTo>
                  <a:lnTo>
                    <a:pt x="770458" y="311543"/>
                  </a:lnTo>
                  <a:lnTo>
                    <a:pt x="779576" y="310476"/>
                  </a:lnTo>
                  <a:lnTo>
                    <a:pt x="786091" y="302221"/>
                  </a:lnTo>
                  <a:close/>
                </a:path>
                <a:path w="907415" h="1014729">
                  <a:moveTo>
                    <a:pt x="907237" y="324624"/>
                  </a:moveTo>
                  <a:lnTo>
                    <a:pt x="899795" y="317195"/>
                  </a:lnTo>
                  <a:lnTo>
                    <a:pt x="890625" y="317195"/>
                  </a:lnTo>
                  <a:lnTo>
                    <a:pt x="826338" y="317195"/>
                  </a:lnTo>
                  <a:lnTo>
                    <a:pt x="818908" y="324624"/>
                  </a:lnTo>
                  <a:lnTo>
                    <a:pt x="818908" y="342976"/>
                  </a:lnTo>
                  <a:lnTo>
                    <a:pt x="826338" y="350418"/>
                  </a:lnTo>
                  <a:lnTo>
                    <a:pt x="899807" y="350418"/>
                  </a:lnTo>
                  <a:lnTo>
                    <a:pt x="907237" y="342976"/>
                  </a:lnTo>
                  <a:lnTo>
                    <a:pt x="907237" y="324624"/>
                  </a:lnTo>
                  <a:close/>
                </a:path>
              </a:pathLst>
            </a:custGeom>
            <a:solidFill>
              <a:srgbClr val="72BE44"/>
            </a:solidFill>
          </p:spPr>
          <p:txBody>
            <a:bodyPr wrap="square" lIns="0" tIns="0" rIns="0" bIns="0" rtlCol="0"/>
            <a:lstStyle/>
            <a:p>
              <a:endParaRPr/>
            </a:p>
          </p:txBody>
        </p:sp>
      </p:grpSp>
      <p:grpSp>
        <p:nvGrpSpPr>
          <p:cNvPr id="56" name="object 108">
            <a:extLst>
              <a:ext uri="{FF2B5EF4-FFF2-40B4-BE49-F238E27FC236}">
                <a16:creationId xmlns:a16="http://schemas.microsoft.com/office/drawing/2014/main" id="{F095292D-8F13-C5C3-923E-7835EAA113CE}"/>
              </a:ext>
            </a:extLst>
          </p:cNvPr>
          <p:cNvGrpSpPr/>
          <p:nvPr/>
        </p:nvGrpSpPr>
        <p:grpSpPr>
          <a:xfrm>
            <a:off x="213074" y="6409462"/>
            <a:ext cx="1235710" cy="1134110"/>
            <a:chOff x="1047088" y="7122894"/>
            <a:chExt cx="1235710" cy="1134110"/>
          </a:xfrm>
        </p:grpSpPr>
        <p:sp>
          <p:nvSpPr>
            <p:cNvPr id="57" name="object 109">
              <a:extLst>
                <a:ext uri="{FF2B5EF4-FFF2-40B4-BE49-F238E27FC236}">
                  <a16:creationId xmlns:a16="http://schemas.microsoft.com/office/drawing/2014/main" id="{E6B9EBCE-0923-5C56-16C7-35887667651B}"/>
                </a:ext>
              </a:extLst>
            </p:cNvPr>
            <p:cNvSpPr/>
            <p:nvPr/>
          </p:nvSpPr>
          <p:spPr>
            <a:xfrm>
              <a:off x="1047076" y="7122903"/>
              <a:ext cx="1235710" cy="1134110"/>
            </a:xfrm>
            <a:custGeom>
              <a:avLst/>
              <a:gdLst/>
              <a:ahLst/>
              <a:cxnLst/>
              <a:rect l="l" t="t" r="r" b="b"/>
              <a:pathLst>
                <a:path w="1235710" h="1134109">
                  <a:moveTo>
                    <a:pt x="1012774" y="232524"/>
                  </a:moveTo>
                  <a:lnTo>
                    <a:pt x="1010996" y="223367"/>
                  </a:lnTo>
                  <a:lnTo>
                    <a:pt x="1005586" y="215252"/>
                  </a:lnTo>
                  <a:lnTo>
                    <a:pt x="997534" y="209918"/>
                  </a:lnTo>
                  <a:lnTo>
                    <a:pt x="988390" y="208153"/>
                  </a:lnTo>
                  <a:lnTo>
                    <a:pt x="979246" y="209943"/>
                  </a:lnTo>
                  <a:lnTo>
                    <a:pt x="971207" y="215290"/>
                  </a:lnTo>
                  <a:lnTo>
                    <a:pt x="965873" y="223342"/>
                  </a:lnTo>
                  <a:lnTo>
                    <a:pt x="964095" y="232511"/>
                  </a:lnTo>
                  <a:lnTo>
                    <a:pt x="965885" y="241681"/>
                  </a:lnTo>
                  <a:lnTo>
                    <a:pt x="971245" y="249732"/>
                  </a:lnTo>
                  <a:lnTo>
                    <a:pt x="975995" y="254482"/>
                  </a:lnTo>
                  <a:lnTo>
                    <a:pt x="982218" y="256857"/>
                  </a:lnTo>
                  <a:lnTo>
                    <a:pt x="988441" y="256857"/>
                  </a:lnTo>
                  <a:lnTo>
                    <a:pt x="994676" y="256857"/>
                  </a:lnTo>
                  <a:lnTo>
                    <a:pt x="1000899" y="254482"/>
                  </a:lnTo>
                  <a:lnTo>
                    <a:pt x="1005649" y="249732"/>
                  </a:lnTo>
                  <a:lnTo>
                    <a:pt x="1010996" y="241681"/>
                  </a:lnTo>
                  <a:lnTo>
                    <a:pt x="1012774" y="232524"/>
                  </a:lnTo>
                  <a:close/>
                </a:path>
                <a:path w="1235710" h="1134109">
                  <a:moveTo>
                    <a:pt x="1235290" y="810260"/>
                  </a:moveTo>
                  <a:lnTo>
                    <a:pt x="1233309" y="791210"/>
                  </a:lnTo>
                  <a:lnTo>
                    <a:pt x="1227493" y="772160"/>
                  </a:lnTo>
                  <a:lnTo>
                    <a:pt x="1222387" y="763270"/>
                  </a:lnTo>
                  <a:lnTo>
                    <a:pt x="1218018" y="755650"/>
                  </a:lnTo>
                  <a:lnTo>
                    <a:pt x="1205077" y="741680"/>
                  </a:lnTo>
                  <a:lnTo>
                    <a:pt x="1190764" y="730250"/>
                  </a:lnTo>
                  <a:lnTo>
                    <a:pt x="1186637" y="728268"/>
                  </a:lnTo>
                  <a:lnTo>
                    <a:pt x="1186637" y="810260"/>
                  </a:lnTo>
                  <a:lnTo>
                    <a:pt x="1185672" y="819150"/>
                  </a:lnTo>
                  <a:lnTo>
                    <a:pt x="936548" y="1059180"/>
                  </a:lnTo>
                  <a:lnTo>
                    <a:pt x="903935" y="1080770"/>
                  </a:lnTo>
                  <a:lnTo>
                    <a:pt x="842962" y="1085850"/>
                  </a:lnTo>
                  <a:lnTo>
                    <a:pt x="673747" y="1085850"/>
                  </a:lnTo>
                  <a:lnTo>
                    <a:pt x="526656" y="1083310"/>
                  </a:lnTo>
                  <a:lnTo>
                    <a:pt x="477634" y="1080770"/>
                  </a:lnTo>
                  <a:lnTo>
                    <a:pt x="412927" y="1069340"/>
                  </a:lnTo>
                  <a:lnTo>
                    <a:pt x="239623" y="991870"/>
                  </a:lnTo>
                  <a:lnTo>
                    <a:pt x="239623" y="767080"/>
                  </a:lnTo>
                  <a:lnTo>
                    <a:pt x="261112" y="748030"/>
                  </a:lnTo>
                  <a:lnTo>
                    <a:pt x="286372" y="734060"/>
                  </a:lnTo>
                  <a:lnTo>
                    <a:pt x="314375" y="725170"/>
                  </a:lnTo>
                  <a:lnTo>
                    <a:pt x="344093" y="721360"/>
                  </a:lnTo>
                  <a:lnTo>
                    <a:pt x="727011" y="721360"/>
                  </a:lnTo>
                  <a:lnTo>
                    <a:pt x="763790" y="740410"/>
                  </a:lnTo>
                  <a:lnTo>
                    <a:pt x="756399" y="783590"/>
                  </a:lnTo>
                  <a:lnTo>
                    <a:pt x="571068" y="795020"/>
                  </a:lnTo>
                  <a:lnTo>
                    <a:pt x="538848" y="800100"/>
                  </a:lnTo>
                  <a:lnTo>
                    <a:pt x="512508" y="817880"/>
                  </a:lnTo>
                  <a:lnTo>
                    <a:pt x="494741" y="842010"/>
                  </a:lnTo>
                  <a:lnTo>
                    <a:pt x="488213" y="872490"/>
                  </a:lnTo>
                  <a:lnTo>
                    <a:pt x="494741" y="902970"/>
                  </a:lnTo>
                  <a:lnTo>
                    <a:pt x="512508" y="928370"/>
                  </a:lnTo>
                  <a:lnTo>
                    <a:pt x="538835" y="944880"/>
                  </a:lnTo>
                  <a:lnTo>
                    <a:pt x="571030" y="951230"/>
                  </a:lnTo>
                  <a:lnTo>
                    <a:pt x="844067" y="951230"/>
                  </a:lnTo>
                  <a:lnTo>
                    <a:pt x="897915" y="946150"/>
                  </a:lnTo>
                  <a:lnTo>
                    <a:pt x="960602" y="902970"/>
                  </a:lnTo>
                  <a:lnTo>
                    <a:pt x="1096378" y="777240"/>
                  </a:lnTo>
                  <a:lnTo>
                    <a:pt x="1113967" y="767080"/>
                  </a:lnTo>
                  <a:lnTo>
                    <a:pt x="1134211" y="763270"/>
                  </a:lnTo>
                  <a:lnTo>
                    <a:pt x="1154455" y="767080"/>
                  </a:lnTo>
                  <a:lnTo>
                    <a:pt x="1172057" y="777240"/>
                  </a:lnTo>
                  <a:lnTo>
                    <a:pt x="1178306" y="784860"/>
                  </a:lnTo>
                  <a:lnTo>
                    <a:pt x="1182878" y="792480"/>
                  </a:lnTo>
                  <a:lnTo>
                    <a:pt x="1185684" y="800100"/>
                  </a:lnTo>
                  <a:lnTo>
                    <a:pt x="1186637" y="810260"/>
                  </a:lnTo>
                  <a:lnTo>
                    <a:pt x="1186637" y="728268"/>
                  </a:lnTo>
                  <a:lnTo>
                    <a:pt x="1174953" y="722630"/>
                  </a:lnTo>
                  <a:lnTo>
                    <a:pt x="1158100" y="717550"/>
                  </a:lnTo>
                  <a:lnTo>
                    <a:pt x="1140650" y="715010"/>
                  </a:lnTo>
                  <a:lnTo>
                    <a:pt x="1152918" y="676910"/>
                  </a:lnTo>
                  <a:lnTo>
                    <a:pt x="1161719" y="638810"/>
                  </a:lnTo>
                  <a:lnTo>
                    <a:pt x="1167015" y="599440"/>
                  </a:lnTo>
                  <a:lnTo>
                    <a:pt x="1168793" y="558800"/>
                  </a:lnTo>
                  <a:lnTo>
                    <a:pt x="1166329" y="511810"/>
                  </a:lnTo>
                  <a:lnTo>
                    <a:pt x="1159002" y="464820"/>
                  </a:lnTo>
                  <a:lnTo>
                    <a:pt x="1146886" y="420370"/>
                  </a:lnTo>
                  <a:lnTo>
                    <a:pt x="1130084" y="377190"/>
                  </a:lnTo>
                  <a:lnTo>
                    <a:pt x="1108697" y="335280"/>
                  </a:lnTo>
                  <a:lnTo>
                    <a:pt x="1082776" y="295910"/>
                  </a:lnTo>
                  <a:lnTo>
                    <a:pt x="1066850" y="285750"/>
                  </a:lnTo>
                  <a:lnTo>
                    <a:pt x="1057529" y="287020"/>
                  </a:lnTo>
                  <a:lnTo>
                    <a:pt x="1048766" y="290830"/>
                  </a:lnTo>
                  <a:lnTo>
                    <a:pt x="1042263" y="297180"/>
                  </a:lnTo>
                  <a:lnTo>
                    <a:pt x="1039126" y="306070"/>
                  </a:lnTo>
                  <a:lnTo>
                    <a:pt x="1039495" y="316230"/>
                  </a:lnTo>
                  <a:lnTo>
                    <a:pt x="1043559" y="325120"/>
                  </a:lnTo>
                  <a:lnTo>
                    <a:pt x="1070762" y="367030"/>
                  </a:lnTo>
                  <a:lnTo>
                    <a:pt x="1092149" y="411480"/>
                  </a:lnTo>
                  <a:lnTo>
                    <a:pt x="1107605" y="459740"/>
                  </a:lnTo>
                  <a:lnTo>
                    <a:pt x="1116977" y="508000"/>
                  </a:lnTo>
                  <a:lnTo>
                    <a:pt x="1120127" y="558800"/>
                  </a:lnTo>
                  <a:lnTo>
                    <a:pt x="1117739" y="603250"/>
                  </a:lnTo>
                  <a:lnTo>
                    <a:pt x="1110602" y="645160"/>
                  </a:lnTo>
                  <a:lnTo>
                    <a:pt x="1098765" y="687070"/>
                  </a:lnTo>
                  <a:lnTo>
                    <a:pt x="1082243" y="727710"/>
                  </a:lnTo>
                  <a:lnTo>
                    <a:pt x="1075512" y="731520"/>
                  </a:lnTo>
                  <a:lnTo>
                    <a:pt x="1069149" y="736600"/>
                  </a:lnTo>
                  <a:lnTo>
                    <a:pt x="898766" y="894080"/>
                  </a:lnTo>
                  <a:lnTo>
                    <a:pt x="844080" y="902970"/>
                  </a:lnTo>
                  <a:lnTo>
                    <a:pt x="571068" y="902970"/>
                  </a:lnTo>
                  <a:lnTo>
                    <a:pt x="557771" y="900430"/>
                  </a:lnTo>
                  <a:lnTo>
                    <a:pt x="546900" y="894080"/>
                  </a:lnTo>
                  <a:lnTo>
                    <a:pt x="539559" y="883920"/>
                  </a:lnTo>
                  <a:lnTo>
                    <a:pt x="536879" y="872490"/>
                  </a:lnTo>
                  <a:lnTo>
                    <a:pt x="539610" y="861060"/>
                  </a:lnTo>
                  <a:lnTo>
                    <a:pt x="547014" y="852170"/>
                  </a:lnTo>
                  <a:lnTo>
                    <a:pt x="557898" y="845820"/>
                  </a:lnTo>
                  <a:lnTo>
                    <a:pt x="571068" y="843280"/>
                  </a:lnTo>
                  <a:lnTo>
                    <a:pt x="727011" y="843280"/>
                  </a:lnTo>
                  <a:lnTo>
                    <a:pt x="762101" y="836930"/>
                  </a:lnTo>
                  <a:lnTo>
                    <a:pt x="790790" y="817880"/>
                  </a:lnTo>
                  <a:lnTo>
                    <a:pt x="810145" y="791210"/>
                  </a:lnTo>
                  <a:lnTo>
                    <a:pt x="817245" y="758190"/>
                  </a:lnTo>
                  <a:lnTo>
                    <a:pt x="817130" y="751840"/>
                  </a:lnTo>
                  <a:lnTo>
                    <a:pt x="816889" y="749300"/>
                  </a:lnTo>
                  <a:lnTo>
                    <a:pt x="816216" y="745490"/>
                  </a:lnTo>
                  <a:lnTo>
                    <a:pt x="842695" y="727710"/>
                  </a:lnTo>
                  <a:lnTo>
                    <a:pt x="848385" y="721360"/>
                  </a:lnTo>
                  <a:lnTo>
                    <a:pt x="863168" y="704850"/>
                  </a:lnTo>
                  <a:lnTo>
                    <a:pt x="864958" y="701040"/>
                  </a:lnTo>
                  <a:lnTo>
                    <a:pt x="876350" y="676910"/>
                  </a:lnTo>
                  <a:lnTo>
                    <a:pt x="872413" y="601980"/>
                  </a:lnTo>
                  <a:lnTo>
                    <a:pt x="848944" y="566420"/>
                  </a:lnTo>
                  <a:lnTo>
                    <a:pt x="814146" y="543560"/>
                  </a:lnTo>
                  <a:lnTo>
                    <a:pt x="771588" y="534670"/>
                  </a:lnTo>
                  <a:lnTo>
                    <a:pt x="677710" y="534670"/>
                  </a:lnTo>
                  <a:lnTo>
                    <a:pt x="653808" y="529590"/>
                  </a:lnTo>
                  <a:lnTo>
                    <a:pt x="634276" y="516890"/>
                  </a:lnTo>
                  <a:lnTo>
                    <a:pt x="621080" y="496570"/>
                  </a:lnTo>
                  <a:lnTo>
                    <a:pt x="616254" y="472440"/>
                  </a:lnTo>
                  <a:lnTo>
                    <a:pt x="621080" y="449580"/>
                  </a:lnTo>
                  <a:lnTo>
                    <a:pt x="634276" y="429260"/>
                  </a:lnTo>
                  <a:lnTo>
                    <a:pt x="653808" y="416560"/>
                  </a:lnTo>
                  <a:lnTo>
                    <a:pt x="677710" y="411480"/>
                  </a:lnTo>
                  <a:lnTo>
                    <a:pt x="856703" y="411480"/>
                  </a:lnTo>
                  <a:lnTo>
                    <a:pt x="866178" y="408940"/>
                  </a:lnTo>
                  <a:lnTo>
                    <a:pt x="873899" y="403860"/>
                  </a:lnTo>
                  <a:lnTo>
                    <a:pt x="879119" y="396240"/>
                  </a:lnTo>
                  <a:lnTo>
                    <a:pt x="881037" y="387350"/>
                  </a:lnTo>
                  <a:lnTo>
                    <a:pt x="879119" y="377190"/>
                  </a:lnTo>
                  <a:lnTo>
                    <a:pt x="873899" y="369570"/>
                  </a:lnTo>
                  <a:lnTo>
                    <a:pt x="866165" y="364490"/>
                  </a:lnTo>
                  <a:lnTo>
                    <a:pt x="856703" y="363220"/>
                  </a:lnTo>
                  <a:lnTo>
                    <a:pt x="748525" y="363220"/>
                  </a:lnTo>
                  <a:lnTo>
                    <a:pt x="748677" y="304800"/>
                  </a:lnTo>
                  <a:lnTo>
                    <a:pt x="746785" y="294640"/>
                  </a:lnTo>
                  <a:lnTo>
                    <a:pt x="741591" y="287020"/>
                  </a:lnTo>
                  <a:lnTo>
                    <a:pt x="733869" y="281940"/>
                  </a:lnTo>
                  <a:lnTo>
                    <a:pt x="724408" y="279400"/>
                  </a:lnTo>
                  <a:lnTo>
                    <a:pt x="714895" y="281940"/>
                  </a:lnTo>
                  <a:lnTo>
                    <a:pt x="707161" y="287020"/>
                  </a:lnTo>
                  <a:lnTo>
                    <a:pt x="701941" y="294640"/>
                  </a:lnTo>
                  <a:lnTo>
                    <a:pt x="700011" y="303530"/>
                  </a:lnTo>
                  <a:lnTo>
                    <a:pt x="699871" y="363220"/>
                  </a:lnTo>
                  <a:lnTo>
                    <a:pt x="677722" y="363220"/>
                  </a:lnTo>
                  <a:lnTo>
                    <a:pt x="634885" y="370840"/>
                  </a:lnTo>
                  <a:lnTo>
                    <a:pt x="599884" y="394970"/>
                  </a:lnTo>
                  <a:lnTo>
                    <a:pt x="576249" y="430530"/>
                  </a:lnTo>
                  <a:lnTo>
                    <a:pt x="567588" y="472440"/>
                  </a:lnTo>
                  <a:lnTo>
                    <a:pt x="576249" y="515620"/>
                  </a:lnTo>
                  <a:lnTo>
                    <a:pt x="599884" y="551180"/>
                  </a:lnTo>
                  <a:lnTo>
                    <a:pt x="634898" y="574040"/>
                  </a:lnTo>
                  <a:lnTo>
                    <a:pt x="677722" y="582930"/>
                  </a:lnTo>
                  <a:lnTo>
                    <a:pt x="771588" y="582930"/>
                  </a:lnTo>
                  <a:lnTo>
                    <a:pt x="794981" y="588010"/>
                  </a:lnTo>
                  <a:lnTo>
                    <a:pt x="814336" y="601980"/>
                  </a:lnTo>
                  <a:lnTo>
                    <a:pt x="827506" y="621030"/>
                  </a:lnTo>
                  <a:lnTo>
                    <a:pt x="832370" y="645160"/>
                  </a:lnTo>
                  <a:lnTo>
                    <a:pt x="829576" y="662940"/>
                  </a:lnTo>
                  <a:lnTo>
                    <a:pt x="821766" y="679450"/>
                  </a:lnTo>
                  <a:lnTo>
                    <a:pt x="809752" y="692150"/>
                  </a:lnTo>
                  <a:lnTo>
                    <a:pt x="794385" y="701040"/>
                  </a:lnTo>
                  <a:lnTo>
                    <a:pt x="780643" y="689610"/>
                  </a:lnTo>
                  <a:lnTo>
                    <a:pt x="764540" y="680720"/>
                  </a:lnTo>
                  <a:lnTo>
                    <a:pt x="746506" y="674370"/>
                  </a:lnTo>
                  <a:lnTo>
                    <a:pt x="727011" y="673100"/>
                  </a:lnTo>
                  <a:lnTo>
                    <a:pt x="345173" y="673100"/>
                  </a:lnTo>
                  <a:lnTo>
                    <a:pt x="337896" y="645160"/>
                  </a:lnTo>
                  <a:lnTo>
                    <a:pt x="332689" y="615950"/>
                  </a:lnTo>
                  <a:lnTo>
                    <a:pt x="329539" y="588010"/>
                  </a:lnTo>
                  <a:lnTo>
                    <a:pt x="328498" y="558800"/>
                  </a:lnTo>
                  <a:lnTo>
                    <a:pt x="329158" y="535940"/>
                  </a:lnTo>
                  <a:lnTo>
                    <a:pt x="331127" y="513080"/>
                  </a:lnTo>
                  <a:lnTo>
                    <a:pt x="334403" y="490220"/>
                  </a:lnTo>
                  <a:lnTo>
                    <a:pt x="338975" y="467360"/>
                  </a:lnTo>
                  <a:lnTo>
                    <a:pt x="341896" y="469900"/>
                  </a:lnTo>
                  <a:lnTo>
                    <a:pt x="344830" y="471170"/>
                  </a:lnTo>
                  <a:lnTo>
                    <a:pt x="347789" y="473710"/>
                  </a:lnTo>
                  <a:lnTo>
                    <a:pt x="357314" y="478790"/>
                  </a:lnTo>
                  <a:lnTo>
                    <a:pt x="365988" y="482600"/>
                  </a:lnTo>
                  <a:lnTo>
                    <a:pt x="374103" y="485140"/>
                  </a:lnTo>
                  <a:lnTo>
                    <a:pt x="389763" y="485140"/>
                  </a:lnTo>
                  <a:lnTo>
                    <a:pt x="397878" y="482600"/>
                  </a:lnTo>
                  <a:lnTo>
                    <a:pt x="406577" y="478790"/>
                  </a:lnTo>
                  <a:lnTo>
                    <a:pt x="416128" y="473710"/>
                  </a:lnTo>
                  <a:lnTo>
                    <a:pt x="424853" y="467360"/>
                  </a:lnTo>
                  <a:lnTo>
                    <a:pt x="451065" y="448310"/>
                  </a:lnTo>
                  <a:lnTo>
                    <a:pt x="483679" y="416560"/>
                  </a:lnTo>
                  <a:lnTo>
                    <a:pt x="513867" y="377190"/>
                  </a:lnTo>
                  <a:lnTo>
                    <a:pt x="541515" y="331470"/>
                  </a:lnTo>
                  <a:lnTo>
                    <a:pt x="558863" y="295910"/>
                  </a:lnTo>
                  <a:lnTo>
                    <a:pt x="572503" y="259080"/>
                  </a:lnTo>
                  <a:lnTo>
                    <a:pt x="582345" y="222250"/>
                  </a:lnTo>
                  <a:lnTo>
                    <a:pt x="588340" y="186690"/>
                  </a:lnTo>
                  <a:lnTo>
                    <a:pt x="621334" y="176530"/>
                  </a:lnTo>
                  <a:lnTo>
                    <a:pt x="655078" y="168910"/>
                  </a:lnTo>
                  <a:lnTo>
                    <a:pt x="689444" y="163830"/>
                  </a:lnTo>
                  <a:lnTo>
                    <a:pt x="724344" y="162560"/>
                  </a:lnTo>
                  <a:lnTo>
                    <a:pt x="765911" y="165100"/>
                  </a:lnTo>
                  <a:lnTo>
                    <a:pt x="806615" y="171450"/>
                  </a:lnTo>
                  <a:lnTo>
                    <a:pt x="846328" y="181610"/>
                  </a:lnTo>
                  <a:lnTo>
                    <a:pt x="888111" y="198120"/>
                  </a:lnTo>
                  <a:lnTo>
                    <a:pt x="891463" y="199390"/>
                  </a:lnTo>
                  <a:lnTo>
                    <a:pt x="894778" y="199390"/>
                  </a:lnTo>
                  <a:lnTo>
                    <a:pt x="901611" y="198120"/>
                  </a:lnTo>
                  <a:lnTo>
                    <a:pt x="907872" y="195580"/>
                  </a:lnTo>
                  <a:lnTo>
                    <a:pt x="913142" y="190500"/>
                  </a:lnTo>
                  <a:lnTo>
                    <a:pt x="917016" y="184150"/>
                  </a:lnTo>
                  <a:lnTo>
                    <a:pt x="919124" y="175260"/>
                  </a:lnTo>
                  <a:lnTo>
                    <a:pt x="917498" y="166370"/>
                  </a:lnTo>
                  <a:lnTo>
                    <a:pt x="915377" y="162560"/>
                  </a:lnTo>
                  <a:lnTo>
                    <a:pt x="912558" y="157480"/>
                  </a:lnTo>
                  <a:lnTo>
                    <a:pt x="861339" y="135890"/>
                  </a:lnTo>
                  <a:lnTo>
                    <a:pt x="816737" y="123190"/>
                  </a:lnTo>
                  <a:lnTo>
                    <a:pt x="771017" y="116840"/>
                  </a:lnTo>
                  <a:lnTo>
                    <a:pt x="724344" y="114300"/>
                  </a:lnTo>
                  <a:lnTo>
                    <a:pt x="689902" y="115570"/>
                  </a:lnTo>
                  <a:lnTo>
                    <a:pt x="655904" y="119380"/>
                  </a:lnTo>
                  <a:lnTo>
                    <a:pt x="622439" y="125730"/>
                  </a:lnTo>
                  <a:lnTo>
                    <a:pt x="589559" y="134620"/>
                  </a:lnTo>
                  <a:lnTo>
                    <a:pt x="585114" y="118110"/>
                  </a:lnTo>
                  <a:lnTo>
                    <a:pt x="577151" y="106680"/>
                  </a:lnTo>
                  <a:lnTo>
                    <a:pt x="565975" y="96520"/>
                  </a:lnTo>
                  <a:lnTo>
                    <a:pt x="541743" y="83502"/>
                  </a:lnTo>
                  <a:lnTo>
                    <a:pt x="541743" y="148590"/>
                  </a:lnTo>
                  <a:lnTo>
                    <a:pt x="539254" y="187960"/>
                  </a:lnTo>
                  <a:lnTo>
                    <a:pt x="531139" y="227330"/>
                  </a:lnTo>
                  <a:lnTo>
                    <a:pt x="517537" y="267970"/>
                  </a:lnTo>
                  <a:lnTo>
                    <a:pt x="498627" y="308610"/>
                  </a:lnTo>
                  <a:lnTo>
                    <a:pt x="474484" y="349250"/>
                  </a:lnTo>
                  <a:lnTo>
                    <a:pt x="448462" y="382270"/>
                  </a:lnTo>
                  <a:lnTo>
                    <a:pt x="420662" y="410210"/>
                  </a:lnTo>
                  <a:lnTo>
                    <a:pt x="385775" y="434340"/>
                  </a:lnTo>
                  <a:lnTo>
                    <a:pt x="383171" y="435610"/>
                  </a:lnTo>
                  <a:lnTo>
                    <a:pt x="381939" y="436880"/>
                  </a:lnTo>
                  <a:lnTo>
                    <a:pt x="380720" y="435610"/>
                  </a:lnTo>
                  <a:lnTo>
                    <a:pt x="378129" y="434340"/>
                  </a:lnTo>
                  <a:lnTo>
                    <a:pt x="343408" y="410210"/>
                  </a:lnTo>
                  <a:lnTo>
                    <a:pt x="315442" y="382270"/>
                  </a:lnTo>
                  <a:lnTo>
                    <a:pt x="289267" y="347980"/>
                  </a:lnTo>
                  <a:lnTo>
                    <a:pt x="265239" y="308610"/>
                  </a:lnTo>
                  <a:lnTo>
                    <a:pt x="246354" y="267970"/>
                  </a:lnTo>
                  <a:lnTo>
                    <a:pt x="232765" y="227330"/>
                  </a:lnTo>
                  <a:lnTo>
                    <a:pt x="224637" y="187960"/>
                  </a:lnTo>
                  <a:lnTo>
                    <a:pt x="222110" y="148590"/>
                  </a:lnTo>
                  <a:lnTo>
                    <a:pt x="222161" y="142240"/>
                  </a:lnTo>
                  <a:lnTo>
                    <a:pt x="222631" y="139700"/>
                  </a:lnTo>
                  <a:lnTo>
                    <a:pt x="222885" y="138430"/>
                  </a:lnTo>
                  <a:lnTo>
                    <a:pt x="224828" y="137160"/>
                  </a:lnTo>
                  <a:lnTo>
                    <a:pt x="381965" y="52070"/>
                  </a:lnTo>
                  <a:lnTo>
                    <a:pt x="539026" y="137160"/>
                  </a:lnTo>
                  <a:lnTo>
                    <a:pt x="540981" y="138430"/>
                  </a:lnTo>
                  <a:lnTo>
                    <a:pt x="541235" y="139700"/>
                  </a:lnTo>
                  <a:lnTo>
                    <a:pt x="541693" y="142240"/>
                  </a:lnTo>
                  <a:lnTo>
                    <a:pt x="541743" y="148590"/>
                  </a:lnTo>
                  <a:lnTo>
                    <a:pt x="541743" y="83502"/>
                  </a:lnTo>
                  <a:lnTo>
                    <a:pt x="483285" y="52070"/>
                  </a:lnTo>
                  <a:lnTo>
                    <a:pt x="386308" y="0"/>
                  </a:lnTo>
                  <a:lnTo>
                    <a:pt x="377621" y="0"/>
                  </a:lnTo>
                  <a:lnTo>
                    <a:pt x="211950" y="88900"/>
                  </a:lnTo>
                  <a:lnTo>
                    <a:pt x="176263" y="125730"/>
                  </a:lnTo>
                  <a:lnTo>
                    <a:pt x="173456" y="148590"/>
                  </a:lnTo>
                  <a:lnTo>
                    <a:pt x="176314" y="193040"/>
                  </a:lnTo>
                  <a:lnTo>
                    <a:pt x="185521" y="240030"/>
                  </a:lnTo>
                  <a:lnTo>
                    <a:pt x="200926" y="285750"/>
                  </a:lnTo>
                  <a:lnTo>
                    <a:pt x="222351" y="331470"/>
                  </a:lnTo>
                  <a:lnTo>
                    <a:pt x="257886" y="388620"/>
                  </a:lnTo>
                  <a:lnTo>
                    <a:pt x="297497" y="434340"/>
                  </a:lnTo>
                  <a:lnTo>
                    <a:pt x="289788" y="464820"/>
                  </a:lnTo>
                  <a:lnTo>
                    <a:pt x="284264" y="495300"/>
                  </a:lnTo>
                  <a:lnTo>
                    <a:pt x="280936" y="527050"/>
                  </a:lnTo>
                  <a:lnTo>
                    <a:pt x="279831" y="558800"/>
                  </a:lnTo>
                  <a:lnTo>
                    <a:pt x="280860" y="589280"/>
                  </a:lnTo>
                  <a:lnTo>
                    <a:pt x="283959" y="619760"/>
                  </a:lnTo>
                  <a:lnTo>
                    <a:pt x="289090" y="648970"/>
                  </a:lnTo>
                  <a:lnTo>
                    <a:pt x="296265" y="679450"/>
                  </a:lnTo>
                  <a:lnTo>
                    <a:pt x="280847" y="683260"/>
                  </a:lnTo>
                  <a:lnTo>
                    <a:pt x="265925" y="689610"/>
                  </a:lnTo>
                  <a:lnTo>
                    <a:pt x="251612" y="697230"/>
                  </a:lnTo>
                  <a:lnTo>
                    <a:pt x="237985" y="704850"/>
                  </a:lnTo>
                  <a:lnTo>
                    <a:pt x="230886" y="687070"/>
                  </a:lnTo>
                  <a:lnTo>
                    <a:pt x="227330" y="678180"/>
                  </a:lnTo>
                  <a:lnTo>
                    <a:pt x="208356" y="657860"/>
                  </a:lnTo>
                  <a:lnTo>
                    <a:pt x="190957" y="648296"/>
                  </a:lnTo>
                  <a:lnTo>
                    <a:pt x="190957" y="721360"/>
                  </a:lnTo>
                  <a:lnTo>
                    <a:pt x="190957" y="1045210"/>
                  </a:lnTo>
                  <a:lnTo>
                    <a:pt x="187972" y="1057910"/>
                  </a:lnTo>
                  <a:lnTo>
                    <a:pt x="179844" y="1069340"/>
                  </a:lnTo>
                  <a:lnTo>
                    <a:pt x="167805" y="1075690"/>
                  </a:lnTo>
                  <a:lnTo>
                    <a:pt x="153073" y="1078230"/>
                  </a:lnTo>
                  <a:lnTo>
                    <a:pt x="86550" y="1078230"/>
                  </a:lnTo>
                  <a:lnTo>
                    <a:pt x="71818" y="1075690"/>
                  </a:lnTo>
                  <a:lnTo>
                    <a:pt x="59778" y="1069340"/>
                  </a:lnTo>
                  <a:lnTo>
                    <a:pt x="51650" y="1057910"/>
                  </a:lnTo>
                  <a:lnTo>
                    <a:pt x="48666" y="1045210"/>
                  </a:lnTo>
                  <a:lnTo>
                    <a:pt x="48666" y="721360"/>
                  </a:lnTo>
                  <a:lnTo>
                    <a:pt x="51701" y="707390"/>
                  </a:lnTo>
                  <a:lnTo>
                    <a:pt x="59905" y="697230"/>
                  </a:lnTo>
                  <a:lnTo>
                    <a:pt x="71970" y="689610"/>
                  </a:lnTo>
                  <a:lnTo>
                    <a:pt x="86550" y="687070"/>
                  </a:lnTo>
                  <a:lnTo>
                    <a:pt x="153073" y="687070"/>
                  </a:lnTo>
                  <a:lnTo>
                    <a:pt x="167652" y="689610"/>
                  </a:lnTo>
                  <a:lnTo>
                    <a:pt x="179717" y="697230"/>
                  </a:lnTo>
                  <a:lnTo>
                    <a:pt x="187921" y="707390"/>
                  </a:lnTo>
                  <a:lnTo>
                    <a:pt x="190957" y="721360"/>
                  </a:lnTo>
                  <a:lnTo>
                    <a:pt x="190957" y="648296"/>
                  </a:lnTo>
                  <a:lnTo>
                    <a:pt x="182968" y="643890"/>
                  </a:lnTo>
                  <a:lnTo>
                    <a:pt x="153073" y="638810"/>
                  </a:lnTo>
                  <a:lnTo>
                    <a:pt x="86550" y="638810"/>
                  </a:lnTo>
                  <a:lnTo>
                    <a:pt x="52895" y="645160"/>
                  </a:lnTo>
                  <a:lnTo>
                    <a:pt x="25387" y="662940"/>
                  </a:lnTo>
                  <a:lnTo>
                    <a:pt x="6819" y="688340"/>
                  </a:lnTo>
                  <a:lnTo>
                    <a:pt x="0" y="721360"/>
                  </a:lnTo>
                  <a:lnTo>
                    <a:pt x="0" y="1045210"/>
                  </a:lnTo>
                  <a:lnTo>
                    <a:pt x="6819" y="1076960"/>
                  </a:lnTo>
                  <a:lnTo>
                    <a:pt x="25387" y="1103630"/>
                  </a:lnTo>
                  <a:lnTo>
                    <a:pt x="52895" y="1120140"/>
                  </a:lnTo>
                  <a:lnTo>
                    <a:pt x="86550" y="1126490"/>
                  </a:lnTo>
                  <a:lnTo>
                    <a:pt x="153073" y="1126490"/>
                  </a:lnTo>
                  <a:lnTo>
                    <a:pt x="186728" y="1120140"/>
                  </a:lnTo>
                  <a:lnTo>
                    <a:pt x="214236" y="1103630"/>
                  </a:lnTo>
                  <a:lnTo>
                    <a:pt x="231914" y="1078230"/>
                  </a:lnTo>
                  <a:lnTo>
                    <a:pt x="232803" y="1076960"/>
                  </a:lnTo>
                  <a:lnTo>
                    <a:pt x="239610" y="1045210"/>
                  </a:lnTo>
                  <a:lnTo>
                    <a:pt x="394335" y="1113790"/>
                  </a:lnTo>
                  <a:lnTo>
                    <a:pt x="395389" y="1115060"/>
                  </a:lnTo>
                  <a:lnTo>
                    <a:pt x="420814" y="1122680"/>
                  </a:lnTo>
                  <a:lnTo>
                    <a:pt x="451104" y="1127760"/>
                  </a:lnTo>
                  <a:lnTo>
                    <a:pt x="488873" y="1130300"/>
                  </a:lnTo>
                  <a:lnTo>
                    <a:pt x="536778" y="1132840"/>
                  </a:lnTo>
                  <a:lnTo>
                    <a:pt x="597471" y="1134110"/>
                  </a:lnTo>
                  <a:lnTo>
                    <a:pt x="842962" y="1134110"/>
                  </a:lnTo>
                  <a:lnTo>
                    <a:pt x="883818" y="1132840"/>
                  </a:lnTo>
                  <a:lnTo>
                    <a:pt x="944422" y="1115060"/>
                  </a:lnTo>
                  <a:lnTo>
                    <a:pt x="980059" y="1085850"/>
                  </a:lnTo>
                  <a:lnTo>
                    <a:pt x="1205052" y="877570"/>
                  </a:lnTo>
                  <a:lnTo>
                    <a:pt x="1233309" y="829310"/>
                  </a:lnTo>
                  <a:lnTo>
                    <a:pt x="1235290" y="810260"/>
                  </a:lnTo>
                  <a:close/>
                </a:path>
              </a:pathLst>
            </a:custGeom>
            <a:solidFill>
              <a:srgbClr val="002B4A"/>
            </a:solidFill>
          </p:spPr>
          <p:txBody>
            <a:bodyPr wrap="square" lIns="0" tIns="0" rIns="0" bIns="0" rtlCol="0"/>
            <a:lstStyle/>
            <a:p>
              <a:endParaRPr/>
            </a:p>
          </p:txBody>
        </p:sp>
        <p:pic>
          <p:nvPicPr>
            <p:cNvPr id="58" name="object 110">
              <a:extLst>
                <a:ext uri="{FF2B5EF4-FFF2-40B4-BE49-F238E27FC236}">
                  <a16:creationId xmlns:a16="http://schemas.microsoft.com/office/drawing/2014/main" id="{89A10E2D-7D9E-D1EF-3A4E-7E94CBDC3B38}"/>
                </a:ext>
              </a:extLst>
            </p:cNvPr>
            <p:cNvPicPr/>
            <p:nvPr/>
          </p:nvPicPr>
          <p:blipFill>
            <a:blip r:embed="rId16" cstate="print"/>
            <a:stretch>
              <a:fillRect/>
            </a:stretch>
          </p:blipFill>
          <p:spPr>
            <a:xfrm>
              <a:off x="1352631" y="7286983"/>
              <a:ext cx="175945" cy="136752"/>
            </a:xfrm>
            <a:prstGeom prst="rect">
              <a:avLst/>
            </a:prstGeom>
          </p:spPr>
        </p:pic>
      </p:grpSp>
      <p:grpSp>
        <p:nvGrpSpPr>
          <p:cNvPr id="59" name="object 111">
            <a:extLst>
              <a:ext uri="{FF2B5EF4-FFF2-40B4-BE49-F238E27FC236}">
                <a16:creationId xmlns:a16="http://schemas.microsoft.com/office/drawing/2014/main" id="{F37FD97D-3C71-6DE1-417A-C095F7B21E20}"/>
              </a:ext>
            </a:extLst>
          </p:cNvPr>
          <p:cNvGrpSpPr/>
          <p:nvPr/>
        </p:nvGrpSpPr>
        <p:grpSpPr>
          <a:xfrm>
            <a:off x="1595231" y="6409462"/>
            <a:ext cx="1235710" cy="1134110"/>
            <a:chOff x="2429245" y="7122894"/>
            <a:chExt cx="1235710" cy="1134110"/>
          </a:xfrm>
        </p:grpSpPr>
        <p:sp>
          <p:nvSpPr>
            <p:cNvPr id="60" name="object 112">
              <a:extLst>
                <a:ext uri="{FF2B5EF4-FFF2-40B4-BE49-F238E27FC236}">
                  <a16:creationId xmlns:a16="http://schemas.microsoft.com/office/drawing/2014/main" id="{470F6714-BC21-9132-57EF-D848B717C978}"/>
                </a:ext>
              </a:extLst>
            </p:cNvPr>
            <p:cNvSpPr/>
            <p:nvPr/>
          </p:nvSpPr>
          <p:spPr>
            <a:xfrm>
              <a:off x="2429243" y="7122903"/>
              <a:ext cx="1235710" cy="1134110"/>
            </a:xfrm>
            <a:custGeom>
              <a:avLst/>
              <a:gdLst/>
              <a:ahLst/>
              <a:cxnLst/>
              <a:rect l="l" t="t" r="r" b="b"/>
              <a:pathLst>
                <a:path w="1235710" h="1134109">
                  <a:moveTo>
                    <a:pt x="1012774" y="232524"/>
                  </a:moveTo>
                  <a:lnTo>
                    <a:pt x="1010983" y="223367"/>
                  </a:lnTo>
                  <a:lnTo>
                    <a:pt x="1005573" y="215252"/>
                  </a:lnTo>
                  <a:lnTo>
                    <a:pt x="997534" y="209918"/>
                  </a:lnTo>
                  <a:lnTo>
                    <a:pt x="988390" y="208153"/>
                  </a:lnTo>
                  <a:lnTo>
                    <a:pt x="979246" y="209943"/>
                  </a:lnTo>
                  <a:lnTo>
                    <a:pt x="971194" y="215290"/>
                  </a:lnTo>
                  <a:lnTo>
                    <a:pt x="965860" y="223342"/>
                  </a:lnTo>
                  <a:lnTo>
                    <a:pt x="964082" y="232511"/>
                  </a:lnTo>
                  <a:lnTo>
                    <a:pt x="965885" y="241681"/>
                  </a:lnTo>
                  <a:lnTo>
                    <a:pt x="971232" y="249732"/>
                  </a:lnTo>
                  <a:lnTo>
                    <a:pt x="975982" y="254482"/>
                  </a:lnTo>
                  <a:lnTo>
                    <a:pt x="982205" y="256857"/>
                  </a:lnTo>
                  <a:lnTo>
                    <a:pt x="988441" y="256857"/>
                  </a:lnTo>
                  <a:lnTo>
                    <a:pt x="994664" y="256857"/>
                  </a:lnTo>
                  <a:lnTo>
                    <a:pt x="1000887" y="254482"/>
                  </a:lnTo>
                  <a:lnTo>
                    <a:pt x="1005636" y="249732"/>
                  </a:lnTo>
                  <a:lnTo>
                    <a:pt x="1010983" y="241681"/>
                  </a:lnTo>
                  <a:lnTo>
                    <a:pt x="1012774" y="232524"/>
                  </a:lnTo>
                  <a:close/>
                </a:path>
                <a:path w="1235710" h="1134109">
                  <a:moveTo>
                    <a:pt x="1235278" y="810260"/>
                  </a:moveTo>
                  <a:lnTo>
                    <a:pt x="1233297" y="791210"/>
                  </a:lnTo>
                  <a:lnTo>
                    <a:pt x="1227480" y="772160"/>
                  </a:lnTo>
                  <a:lnTo>
                    <a:pt x="1222375" y="763270"/>
                  </a:lnTo>
                  <a:lnTo>
                    <a:pt x="1218006" y="755650"/>
                  </a:lnTo>
                  <a:lnTo>
                    <a:pt x="1205064" y="741680"/>
                  </a:lnTo>
                  <a:lnTo>
                    <a:pt x="1190752" y="730250"/>
                  </a:lnTo>
                  <a:lnTo>
                    <a:pt x="1186624" y="728268"/>
                  </a:lnTo>
                  <a:lnTo>
                    <a:pt x="1186624" y="810260"/>
                  </a:lnTo>
                  <a:lnTo>
                    <a:pt x="1185672" y="819150"/>
                  </a:lnTo>
                  <a:lnTo>
                    <a:pt x="936536" y="1059180"/>
                  </a:lnTo>
                  <a:lnTo>
                    <a:pt x="903922" y="1080770"/>
                  </a:lnTo>
                  <a:lnTo>
                    <a:pt x="842949" y="1085850"/>
                  </a:lnTo>
                  <a:lnTo>
                    <a:pt x="673735" y="1085850"/>
                  </a:lnTo>
                  <a:lnTo>
                    <a:pt x="526643" y="1083310"/>
                  </a:lnTo>
                  <a:lnTo>
                    <a:pt x="477621" y="1080770"/>
                  </a:lnTo>
                  <a:lnTo>
                    <a:pt x="412915" y="1069340"/>
                  </a:lnTo>
                  <a:lnTo>
                    <a:pt x="239610" y="991870"/>
                  </a:lnTo>
                  <a:lnTo>
                    <a:pt x="239610" y="767080"/>
                  </a:lnTo>
                  <a:lnTo>
                    <a:pt x="261112" y="748030"/>
                  </a:lnTo>
                  <a:lnTo>
                    <a:pt x="286372" y="734060"/>
                  </a:lnTo>
                  <a:lnTo>
                    <a:pt x="314363" y="725170"/>
                  </a:lnTo>
                  <a:lnTo>
                    <a:pt x="344081" y="721360"/>
                  </a:lnTo>
                  <a:lnTo>
                    <a:pt x="726998" y="721360"/>
                  </a:lnTo>
                  <a:lnTo>
                    <a:pt x="763778" y="740410"/>
                  </a:lnTo>
                  <a:lnTo>
                    <a:pt x="756386" y="783590"/>
                  </a:lnTo>
                  <a:lnTo>
                    <a:pt x="571055" y="795020"/>
                  </a:lnTo>
                  <a:lnTo>
                    <a:pt x="538835" y="800100"/>
                  </a:lnTo>
                  <a:lnTo>
                    <a:pt x="512495" y="817880"/>
                  </a:lnTo>
                  <a:lnTo>
                    <a:pt x="494728" y="842010"/>
                  </a:lnTo>
                  <a:lnTo>
                    <a:pt x="488200" y="872490"/>
                  </a:lnTo>
                  <a:lnTo>
                    <a:pt x="494728" y="902970"/>
                  </a:lnTo>
                  <a:lnTo>
                    <a:pt x="512495" y="928370"/>
                  </a:lnTo>
                  <a:lnTo>
                    <a:pt x="538822" y="944880"/>
                  </a:lnTo>
                  <a:lnTo>
                    <a:pt x="571017" y="951230"/>
                  </a:lnTo>
                  <a:lnTo>
                    <a:pt x="844054" y="951230"/>
                  </a:lnTo>
                  <a:lnTo>
                    <a:pt x="897915" y="946150"/>
                  </a:lnTo>
                  <a:lnTo>
                    <a:pt x="960589" y="902970"/>
                  </a:lnTo>
                  <a:lnTo>
                    <a:pt x="1096365" y="777240"/>
                  </a:lnTo>
                  <a:lnTo>
                    <a:pt x="1113955" y="767080"/>
                  </a:lnTo>
                  <a:lnTo>
                    <a:pt x="1134198" y="763270"/>
                  </a:lnTo>
                  <a:lnTo>
                    <a:pt x="1154455" y="767080"/>
                  </a:lnTo>
                  <a:lnTo>
                    <a:pt x="1182865" y="792480"/>
                  </a:lnTo>
                  <a:lnTo>
                    <a:pt x="1186624" y="810260"/>
                  </a:lnTo>
                  <a:lnTo>
                    <a:pt x="1186624" y="728268"/>
                  </a:lnTo>
                  <a:lnTo>
                    <a:pt x="1174940" y="722630"/>
                  </a:lnTo>
                  <a:lnTo>
                    <a:pt x="1158087" y="717550"/>
                  </a:lnTo>
                  <a:lnTo>
                    <a:pt x="1140637" y="715010"/>
                  </a:lnTo>
                  <a:lnTo>
                    <a:pt x="1152906" y="676910"/>
                  </a:lnTo>
                  <a:lnTo>
                    <a:pt x="1161707" y="638810"/>
                  </a:lnTo>
                  <a:lnTo>
                    <a:pt x="1167015" y="599440"/>
                  </a:lnTo>
                  <a:lnTo>
                    <a:pt x="1168781" y="558800"/>
                  </a:lnTo>
                  <a:lnTo>
                    <a:pt x="1166317" y="511810"/>
                  </a:lnTo>
                  <a:lnTo>
                    <a:pt x="1158989" y="464820"/>
                  </a:lnTo>
                  <a:lnTo>
                    <a:pt x="1146873" y="420370"/>
                  </a:lnTo>
                  <a:lnTo>
                    <a:pt x="1130084" y="377190"/>
                  </a:lnTo>
                  <a:lnTo>
                    <a:pt x="1108684" y="335280"/>
                  </a:lnTo>
                  <a:lnTo>
                    <a:pt x="1082776" y="295910"/>
                  </a:lnTo>
                  <a:lnTo>
                    <a:pt x="1066838" y="285750"/>
                  </a:lnTo>
                  <a:lnTo>
                    <a:pt x="1057529" y="287020"/>
                  </a:lnTo>
                  <a:lnTo>
                    <a:pt x="1048753" y="290830"/>
                  </a:lnTo>
                  <a:lnTo>
                    <a:pt x="1042263" y="297180"/>
                  </a:lnTo>
                  <a:lnTo>
                    <a:pt x="1039114" y="306070"/>
                  </a:lnTo>
                  <a:lnTo>
                    <a:pt x="1039482" y="316230"/>
                  </a:lnTo>
                  <a:lnTo>
                    <a:pt x="1043559" y="325120"/>
                  </a:lnTo>
                  <a:lnTo>
                    <a:pt x="1070749" y="367030"/>
                  </a:lnTo>
                  <a:lnTo>
                    <a:pt x="1092149" y="411480"/>
                  </a:lnTo>
                  <a:lnTo>
                    <a:pt x="1107592" y="459740"/>
                  </a:lnTo>
                  <a:lnTo>
                    <a:pt x="1116965" y="508000"/>
                  </a:lnTo>
                  <a:lnTo>
                    <a:pt x="1120114" y="558800"/>
                  </a:lnTo>
                  <a:lnTo>
                    <a:pt x="1117727" y="603250"/>
                  </a:lnTo>
                  <a:lnTo>
                    <a:pt x="1110602" y="645160"/>
                  </a:lnTo>
                  <a:lnTo>
                    <a:pt x="1098753" y="687070"/>
                  </a:lnTo>
                  <a:lnTo>
                    <a:pt x="1082230" y="727710"/>
                  </a:lnTo>
                  <a:lnTo>
                    <a:pt x="1075499" y="731520"/>
                  </a:lnTo>
                  <a:lnTo>
                    <a:pt x="1069149" y="736600"/>
                  </a:lnTo>
                  <a:lnTo>
                    <a:pt x="898766" y="894080"/>
                  </a:lnTo>
                  <a:lnTo>
                    <a:pt x="844067" y="902970"/>
                  </a:lnTo>
                  <a:lnTo>
                    <a:pt x="571055" y="902970"/>
                  </a:lnTo>
                  <a:lnTo>
                    <a:pt x="557758" y="900430"/>
                  </a:lnTo>
                  <a:lnTo>
                    <a:pt x="546887" y="894080"/>
                  </a:lnTo>
                  <a:lnTo>
                    <a:pt x="539559" y="883920"/>
                  </a:lnTo>
                  <a:lnTo>
                    <a:pt x="536867" y="872490"/>
                  </a:lnTo>
                  <a:lnTo>
                    <a:pt x="539597" y="861060"/>
                  </a:lnTo>
                  <a:lnTo>
                    <a:pt x="547014" y="852170"/>
                  </a:lnTo>
                  <a:lnTo>
                    <a:pt x="557898" y="845820"/>
                  </a:lnTo>
                  <a:lnTo>
                    <a:pt x="571055" y="843280"/>
                  </a:lnTo>
                  <a:lnTo>
                    <a:pt x="726998" y="843280"/>
                  </a:lnTo>
                  <a:lnTo>
                    <a:pt x="762088" y="836930"/>
                  </a:lnTo>
                  <a:lnTo>
                    <a:pt x="790778" y="817880"/>
                  </a:lnTo>
                  <a:lnTo>
                    <a:pt x="810133" y="791210"/>
                  </a:lnTo>
                  <a:lnTo>
                    <a:pt x="817232" y="758190"/>
                  </a:lnTo>
                  <a:lnTo>
                    <a:pt x="817118" y="751840"/>
                  </a:lnTo>
                  <a:lnTo>
                    <a:pt x="816876" y="749300"/>
                  </a:lnTo>
                  <a:lnTo>
                    <a:pt x="816203" y="745490"/>
                  </a:lnTo>
                  <a:lnTo>
                    <a:pt x="842683" y="727710"/>
                  </a:lnTo>
                  <a:lnTo>
                    <a:pt x="848372" y="721360"/>
                  </a:lnTo>
                  <a:lnTo>
                    <a:pt x="863155" y="704850"/>
                  </a:lnTo>
                  <a:lnTo>
                    <a:pt x="864946" y="701040"/>
                  </a:lnTo>
                  <a:lnTo>
                    <a:pt x="876350" y="676910"/>
                  </a:lnTo>
                  <a:lnTo>
                    <a:pt x="872413" y="601980"/>
                  </a:lnTo>
                  <a:lnTo>
                    <a:pt x="848931" y="566420"/>
                  </a:lnTo>
                  <a:lnTo>
                    <a:pt x="814133" y="543560"/>
                  </a:lnTo>
                  <a:lnTo>
                    <a:pt x="771575" y="534670"/>
                  </a:lnTo>
                  <a:lnTo>
                    <a:pt x="677710" y="534670"/>
                  </a:lnTo>
                  <a:lnTo>
                    <a:pt x="653808" y="529590"/>
                  </a:lnTo>
                  <a:lnTo>
                    <a:pt x="634263" y="516890"/>
                  </a:lnTo>
                  <a:lnTo>
                    <a:pt x="621080" y="496570"/>
                  </a:lnTo>
                  <a:lnTo>
                    <a:pt x="616242" y="472440"/>
                  </a:lnTo>
                  <a:lnTo>
                    <a:pt x="621080" y="449580"/>
                  </a:lnTo>
                  <a:lnTo>
                    <a:pt x="634263" y="429260"/>
                  </a:lnTo>
                  <a:lnTo>
                    <a:pt x="653808" y="416560"/>
                  </a:lnTo>
                  <a:lnTo>
                    <a:pt x="677710" y="411480"/>
                  </a:lnTo>
                  <a:lnTo>
                    <a:pt x="856691" y="411480"/>
                  </a:lnTo>
                  <a:lnTo>
                    <a:pt x="866165" y="408940"/>
                  </a:lnTo>
                  <a:lnTo>
                    <a:pt x="873899" y="403860"/>
                  </a:lnTo>
                  <a:lnTo>
                    <a:pt x="879106" y="396240"/>
                  </a:lnTo>
                  <a:lnTo>
                    <a:pt x="881024" y="387350"/>
                  </a:lnTo>
                  <a:lnTo>
                    <a:pt x="879106" y="377190"/>
                  </a:lnTo>
                  <a:lnTo>
                    <a:pt x="873899" y="369570"/>
                  </a:lnTo>
                  <a:lnTo>
                    <a:pt x="866165" y="364490"/>
                  </a:lnTo>
                  <a:lnTo>
                    <a:pt x="856691" y="363220"/>
                  </a:lnTo>
                  <a:lnTo>
                    <a:pt x="748525" y="363220"/>
                  </a:lnTo>
                  <a:lnTo>
                    <a:pt x="748665" y="304800"/>
                  </a:lnTo>
                  <a:lnTo>
                    <a:pt x="746772" y="294640"/>
                  </a:lnTo>
                  <a:lnTo>
                    <a:pt x="741578" y="287020"/>
                  </a:lnTo>
                  <a:lnTo>
                    <a:pt x="733856" y="281940"/>
                  </a:lnTo>
                  <a:lnTo>
                    <a:pt x="724395" y="279400"/>
                  </a:lnTo>
                  <a:lnTo>
                    <a:pt x="714883" y="281940"/>
                  </a:lnTo>
                  <a:lnTo>
                    <a:pt x="707148" y="287020"/>
                  </a:lnTo>
                  <a:lnTo>
                    <a:pt x="701929" y="294640"/>
                  </a:lnTo>
                  <a:lnTo>
                    <a:pt x="699998" y="303530"/>
                  </a:lnTo>
                  <a:lnTo>
                    <a:pt x="699858" y="363220"/>
                  </a:lnTo>
                  <a:lnTo>
                    <a:pt x="677710" y="363220"/>
                  </a:lnTo>
                  <a:lnTo>
                    <a:pt x="634885" y="370840"/>
                  </a:lnTo>
                  <a:lnTo>
                    <a:pt x="599871" y="394970"/>
                  </a:lnTo>
                  <a:lnTo>
                    <a:pt x="576249" y="430530"/>
                  </a:lnTo>
                  <a:lnTo>
                    <a:pt x="567575" y="472440"/>
                  </a:lnTo>
                  <a:lnTo>
                    <a:pt x="576249" y="515620"/>
                  </a:lnTo>
                  <a:lnTo>
                    <a:pt x="599871" y="551180"/>
                  </a:lnTo>
                  <a:lnTo>
                    <a:pt x="634885" y="574040"/>
                  </a:lnTo>
                  <a:lnTo>
                    <a:pt x="677710" y="582930"/>
                  </a:lnTo>
                  <a:lnTo>
                    <a:pt x="771575" y="582930"/>
                  </a:lnTo>
                  <a:lnTo>
                    <a:pt x="794969" y="588010"/>
                  </a:lnTo>
                  <a:lnTo>
                    <a:pt x="814324" y="601980"/>
                  </a:lnTo>
                  <a:lnTo>
                    <a:pt x="827493" y="621030"/>
                  </a:lnTo>
                  <a:lnTo>
                    <a:pt x="832358" y="645160"/>
                  </a:lnTo>
                  <a:lnTo>
                    <a:pt x="829576" y="662940"/>
                  </a:lnTo>
                  <a:lnTo>
                    <a:pt x="821753" y="679450"/>
                  </a:lnTo>
                  <a:lnTo>
                    <a:pt x="809739" y="692150"/>
                  </a:lnTo>
                  <a:lnTo>
                    <a:pt x="794385" y="701040"/>
                  </a:lnTo>
                  <a:lnTo>
                    <a:pt x="780643" y="689610"/>
                  </a:lnTo>
                  <a:lnTo>
                    <a:pt x="764527" y="680720"/>
                  </a:lnTo>
                  <a:lnTo>
                    <a:pt x="746493" y="674370"/>
                  </a:lnTo>
                  <a:lnTo>
                    <a:pt x="726998" y="673100"/>
                  </a:lnTo>
                  <a:lnTo>
                    <a:pt x="345160" y="673100"/>
                  </a:lnTo>
                  <a:lnTo>
                    <a:pt x="337883" y="645160"/>
                  </a:lnTo>
                  <a:lnTo>
                    <a:pt x="332676" y="615950"/>
                  </a:lnTo>
                  <a:lnTo>
                    <a:pt x="329539" y="588010"/>
                  </a:lnTo>
                  <a:lnTo>
                    <a:pt x="328485" y="558800"/>
                  </a:lnTo>
                  <a:lnTo>
                    <a:pt x="329145" y="535940"/>
                  </a:lnTo>
                  <a:lnTo>
                    <a:pt x="331114" y="513080"/>
                  </a:lnTo>
                  <a:lnTo>
                    <a:pt x="334403" y="490220"/>
                  </a:lnTo>
                  <a:lnTo>
                    <a:pt x="338975" y="467360"/>
                  </a:lnTo>
                  <a:lnTo>
                    <a:pt x="341884" y="469900"/>
                  </a:lnTo>
                  <a:lnTo>
                    <a:pt x="344817" y="471170"/>
                  </a:lnTo>
                  <a:lnTo>
                    <a:pt x="347776" y="473710"/>
                  </a:lnTo>
                  <a:lnTo>
                    <a:pt x="357301" y="478790"/>
                  </a:lnTo>
                  <a:lnTo>
                    <a:pt x="365975" y="482600"/>
                  </a:lnTo>
                  <a:lnTo>
                    <a:pt x="374091" y="485140"/>
                  </a:lnTo>
                  <a:lnTo>
                    <a:pt x="389750" y="485140"/>
                  </a:lnTo>
                  <a:lnTo>
                    <a:pt x="424853" y="467360"/>
                  </a:lnTo>
                  <a:lnTo>
                    <a:pt x="462800" y="436880"/>
                  </a:lnTo>
                  <a:lnTo>
                    <a:pt x="513854" y="377190"/>
                  </a:lnTo>
                  <a:lnTo>
                    <a:pt x="541502" y="331470"/>
                  </a:lnTo>
                  <a:lnTo>
                    <a:pt x="558850" y="295910"/>
                  </a:lnTo>
                  <a:lnTo>
                    <a:pt x="572490" y="259080"/>
                  </a:lnTo>
                  <a:lnTo>
                    <a:pt x="582345" y="222250"/>
                  </a:lnTo>
                  <a:lnTo>
                    <a:pt x="588327" y="186690"/>
                  </a:lnTo>
                  <a:lnTo>
                    <a:pt x="621334" y="176530"/>
                  </a:lnTo>
                  <a:lnTo>
                    <a:pt x="655066" y="168910"/>
                  </a:lnTo>
                  <a:lnTo>
                    <a:pt x="689432" y="163830"/>
                  </a:lnTo>
                  <a:lnTo>
                    <a:pt x="724344" y="162560"/>
                  </a:lnTo>
                  <a:lnTo>
                    <a:pt x="765898" y="165100"/>
                  </a:lnTo>
                  <a:lnTo>
                    <a:pt x="806602" y="171450"/>
                  </a:lnTo>
                  <a:lnTo>
                    <a:pt x="846315" y="181610"/>
                  </a:lnTo>
                  <a:lnTo>
                    <a:pt x="888098" y="198120"/>
                  </a:lnTo>
                  <a:lnTo>
                    <a:pt x="891463" y="199390"/>
                  </a:lnTo>
                  <a:lnTo>
                    <a:pt x="894765" y="199390"/>
                  </a:lnTo>
                  <a:lnTo>
                    <a:pt x="901598" y="198120"/>
                  </a:lnTo>
                  <a:lnTo>
                    <a:pt x="907859" y="195580"/>
                  </a:lnTo>
                  <a:lnTo>
                    <a:pt x="913142" y="190500"/>
                  </a:lnTo>
                  <a:lnTo>
                    <a:pt x="917003" y="184150"/>
                  </a:lnTo>
                  <a:lnTo>
                    <a:pt x="919111" y="175260"/>
                  </a:lnTo>
                  <a:lnTo>
                    <a:pt x="917486" y="166370"/>
                  </a:lnTo>
                  <a:lnTo>
                    <a:pt x="915365" y="162560"/>
                  </a:lnTo>
                  <a:lnTo>
                    <a:pt x="912545" y="157480"/>
                  </a:lnTo>
                  <a:lnTo>
                    <a:pt x="861326" y="135890"/>
                  </a:lnTo>
                  <a:lnTo>
                    <a:pt x="816724" y="123190"/>
                  </a:lnTo>
                  <a:lnTo>
                    <a:pt x="771004" y="116840"/>
                  </a:lnTo>
                  <a:lnTo>
                    <a:pt x="724331" y="114300"/>
                  </a:lnTo>
                  <a:lnTo>
                    <a:pt x="689889" y="115570"/>
                  </a:lnTo>
                  <a:lnTo>
                    <a:pt x="655891" y="119380"/>
                  </a:lnTo>
                  <a:lnTo>
                    <a:pt x="622427" y="125730"/>
                  </a:lnTo>
                  <a:lnTo>
                    <a:pt x="589546" y="134620"/>
                  </a:lnTo>
                  <a:lnTo>
                    <a:pt x="585101" y="118110"/>
                  </a:lnTo>
                  <a:lnTo>
                    <a:pt x="577138" y="106680"/>
                  </a:lnTo>
                  <a:lnTo>
                    <a:pt x="565962" y="96520"/>
                  </a:lnTo>
                  <a:lnTo>
                    <a:pt x="541731" y="83502"/>
                  </a:lnTo>
                  <a:lnTo>
                    <a:pt x="541731" y="148590"/>
                  </a:lnTo>
                  <a:lnTo>
                    <a:pt x="539242" y="187960"/>
                  </a:lnTo>
                  <a:lnTo>
                    <a:pt x="531126" y="227330"/>
                  </a:lnTo>
                  <a:lnTo>
                    <a:pt x="517537" y="267970"/>
                  </a:lnTo>
                  <a:lnTo>
                    <a:pt x="498614" y="308610"/>
                  </a:lnTo>
                  <a:lnTo>
                    <a:pt x="474472" y="349250"/>
                  </a:lnTo>
                  <a:lnTo>
                    <a:pt x="448462" y="382270"/>
                  </a:lnTo>
                  <a:lnTo>
                    <a:pt x="420649" y="410210"/>
                  </a:lnTo>
                  <a:lnTo>
                    <a:pt x="385775" y="434340"/>
                  </a:lnTo>
                  <a:lnTo>
                    <a:pt x="383159" y="435610"/>
                  </a:lnTo>
                  <a:lnTo>
                    <a:pt x="381939" y="436880"/>
                  </a:lnTo>
                  <a:lnTo>
                    <a:pt x="380707" y="435610"/>
                  </a:lnTo>
                  <a:lnTo>
                    <a:pt x="378117" y="434340"/>
                  </a:lnTo>
                  <a:lnTo>
                    <a:pt x="343395" y="410210"/>
                  </a:lnTo>
                  <a:lnTo>
                    <a:pt x="315429" y="382270"/>
                  </a:lnTo>
                  <a:lnTo>
                    <a:pt x="289255" y="347980"/>
                  </a:lnTo>
                  <a:lnTo>
                    <a:pt x="265226" y="308610"/>
                  </a:lnTo>
                  <a:lnTo>
                    <a:pt x="246341" y="267970"/>
                  </a:lnTo>
                  <a:lnTo>
                    <a:pt x="232765" y="227330"/>
                  </a:lnTo>
                  <a:lnTo>
                    <a:pt x="224624" y="187960"/>
                  </a:lnTo>
                  <a:lnTo>
                    <a:pt x="222110" y="148590"/>
                  </a:lnTo>
                  <a:lnTo>
                    <a:pt x="222161" y="142240"/>
                  </a:lnTo>
                  <a:lnTo>
                    <a:pt x="222618" y="139700"/>
                  </a:lnTo>
                  <a:lnTo>
                    <a:pt x="222872" y="138430"/>
                  </a:lnTo>
                  <a:lnTo>
                    <a:pt x="224815" y="137160"/>
                  </a:lnTo>
                  <a:lnTo>
                    <a:pt x="381952" y="52070"/>
                  </a:lnTo>
                  <a:lnTo>
                    <a:pt x="539013" y="137160"/>
                  </a:lnTo>
                  <a:lnTo>
                    <a:pt x="540981" y="138430"/>
                  </a:lnTo>
                  <a:lnTo>
                    <a:pt x="541223" y="139700"/>
                  </a:lnTo>
                  <a:lnTo>
                    <a:pt x="541680" y="142240"/>
                  </a:lnTo>
                  <a:lnTo>
                    <a:pt x="541731" y="148590"/>
                  </a:lnTo>
                  <a:lnTo>
                    <a:pt x="541731" y="83502"/>
                  </a:lnTo>
                  <a:lnTo>
                    <a:pt x="483285" y="52070"/>
                  </a:lnTo>
                  <a:lnTo>
                    <a:pt x="386295" y="0"/>
                  </a:lnTo>
                  <a:lnTo>
                    <a:pt x="377609" y="0"/>
                  </a:lnTo>
                  <a:lnTo>
                    <a:pt x="211950" y="88900"/>
                  </a:lnTo>
                  <a:lnTo>
                    <a:pt x="176263" y="125730"/>
                  </a:lnTo>
                  <a:lnTo>
                    <a:pt x="173443" y="148590"/>
                  </a:lnTo>
                  <a:lnTo>
                    <a:pt x="176301" y="193040"/>
                  </a:lnTo>
                  <a:lnTo>
                    <a:pt x="185521" y="240030"/>
                  </a:lnTo>
                  <a:lnTo>
                    <a:pt x="200926" y="285750"/>
                  </a:lnTo>
                  <a:lnTo>
                    <a:pt x="222338" y="331470"/>
                  </a:lnTo>
                  <a:lnTo>
                    <a:pt x="257873" y="388620"/>
                  </a:lnTo>
                  <a:lnTo>
                    <a:pt x="297484" y="434340"/>
                  </a:lnTo>
                  <a:lnTo>
                    <a:pt x="289788" y="464820"/>
                  </a:lnTo>
                  <a:lnTo>
                    <a:pt x="284264" y="495300"/>
                  </a:lnTo>
                  <a:lnTo>
                    <a:pt x="280936" y="527050"/>
                  </a:lnTo>
                  <a:lnTo>
                    <a:pt x="279819" y="558800"/>
                  </a:lnTo>
                  <a:lnTo>
                    <a:pt x="280847" y="589280"/>
                  </a:lnTo>
                  <a:lnTo>
                    <a:pt x="283946" y="619760"/>
                  </a:lnTo>
                  <a:lnTo>
                    <a:pt x="289077" y="648970"/>
                  </a:lnTo>
                  <a:lnTo>
                    <a:pt x="296252" y="679450"/>
                  </a:lnTo>
                  <a:lnTo>
                    <a:pt x="280835" y="683260"/>
                  </a:lnTo>
                  <a:lnTo>
                    <a:pt x="265925" y="689610"/>
                  </a:lnTo>
                  <a:lnTo>
                    <a:pt x="251599" y="697230"/>
                  </a:lnTo>
                  <a:lnTo>
                    <a:pt x="237972" y="704850"/>
                  </a:lnTo>
                  <a:lnTo>
                    <a:pt x="230873" y="687070"/>
                  </a:lnTo>
                  <a:lnTo>
                    <a:pt x="227317" y="678180"/>
                  </a:lnTo>
                  <a:lnTo>
                    <a:pt x="208343" y="657860"/>
                  </a:lnTo>
                  <a:lnTo>
                    <a:pt x="190944" y="648296"/>
                  </a:lnTo>
                  <a:lnTo>
                    <a:pt x="190944" y="721360"/>
                  </a:lnTo>
                  <a:lnTo>
                    <a:pt x="190944" y="1045210"/>
                  </a:lnTo>
                  <a:lnTo>
                    <a:pt x="187960" y="1057910"/>
                  </a:lnTo>
                  <a:lnTo>
                    <a:pt x="179832" y="1069340"/>
                  </a:lnTo>
                  <a:lnTo>
                    <a:pt x="167792" y="1075690"/>
                  </a:lnTo>
                  <a:lnTo>
                    <a:pt x="153060" y="1078230"/>
                  </a:lnTo>
                  <a:lnTo>
                    <a:pt x="86537" y="1078230"/>
                  </a:lnTo>
                  <a:lnTo>
                    <a:pt x="71805" y="1075690"/>
                  </a:lnTo>
                  <a:lnTo>
                    <a:pt x="59766" y="1069340"/>
                  </a:lnTo>
                  <a:lnTo>
                    <a:pt x="51638" y="1057910"/>
                  </a:lnTo>
                  <a:lnTo>
                    <a:pt x="48653" y="1045210"/>
                  </a:lnTo>
                  <a:lnTo>
                    <a:pt x="48653" y="721360"/>
                  </a:lnTo>
                  <a:lnTo>
                    <a:pt x="51689" y="707390"/>
                  </a:lnTo>
                  <a:lnTo>
                    <a:pt x="59905" y="697230"/>
                  </a:lnTo>
                  <a:lnTo>
                    <a:pt x="71958" y="689610"/>
                  </a:lnTo>
                  <a:lnTo>
                    <a:pt x="86537" y="687070"/>
                  </a:lnTo>
                  <a:lnTo>
                    <a:pt x="153060" y="687070"/>
                  </a:lnTo>
                  <a:lnTo>
                    <a:pt x="167640" y="689610"/>
                  </a:lnTo>
                  <a:lnTo>
                    <a:pt x="179705" y="697230"/>
                  </a:lnTo>
                  <a:lnTo>
                    <a:pt x="187909" y="707390"/>
                  </a:lnTo>
                  <a:lnTo>
                    <a:pt x="190944" y="721360"/>
                  </a:lnTo>
                  <a:lnTo>
                    <a:pt x="190944" y="648296"/>
                  </a:lnTo>
                  <a:lnTo>
                    <a:pt x="182956" y="643890"/>
                  </a:lnTo>
                  <a:lnTo>
                    <a:pt x="153060" y="638810"/>
                  </a:lnTo>
                  <a:lnTo>
                    <a:pt x="86537" y="638810"/>
                  </a:lnTo>
                  <a:lnTo>
                    <a:pt x="52882" y="645160"/>
                  </a:lnTo>
                  <a:lnTo>
                    <a:pt x="25374" y="662940"/>
                  </a:lnTo>
                  <a:lnTo>
                    <a:pt x="6807" y="688340"/>
                  </a:lnTo>
                  <a:lnTo>
                    <a:pt x="0" y="721360"/>
                  </a:lnTo>
                  <a:lnTo>
                    <a:pt x="0" y="1045210"/>
                  </a:lnTo>
                  <a:lnTo>
                    <a:pt x="6807" y="1076960"/>
                  </a:lnTo>
                  <a:lnTo>
                    <a:pt x="25374" y="1103630"/>
                  </a:lnTo>
                  <a:lnTo>
                    <a:pt x="52882" y="1120140"/>
                  </a:lnTo>
                  <a:lnTo>
                    <a:pt x="86537" y="1126490"/>
                  </a:lnTo>
                  <a:lnTo>
                    <a:pt x="153060" y="1126490"/>
                  </a:lnTo>
                  <a:lnTo>
                    <a:pt x="214223" y="1103630"/>
                  </a:lnTo>
                  <a:lnTo>
                    <a:pt x="239610" y="1045210"/>
                  </a:lnTo>
                  <a:lnTo>
                    <a:pt x="394322" y="1113790"/>
                  </a:lnTo>
                  <a:lnTo>
                    <a:pt x="451091" y="1127760"/>
                  </a:lnTo>
                  <a:lnTo>
                    <a:pt x="536765" y="1132840"/>
                  </a:lnTo>
                  <a:lnTo>
                    <a:pt x="597458" y="1134110"/>
                  </a:lnTo>
                  <a:lnTo>
                    <a:pt x="842949" y="1134110"/>
                  </a:lnTo>
                  <a:lnTo>
                    <a:pt x="883805" y="1132840"/>
                  </a:lnTo>
                  <a:lnTo>
                    <a:pt x="944410" y="1115060"/>
                  </a:lnTo>
                  <a:lnTo>
                    <a:pt x="980046" y="1085850"/>
                  </a:lnTo>
                  <a:lnTo>
                    <a:pt x="1205039" y="877570"/>
                  </a:lnTo>
                  <a:lnTo>
                    <a:pt x="1217993" y="863600"/>
                  </a:lnTo>
                  <a:lnTo>
                    <a:pt x="1227480" y="847090"/>
                  </a:lnTo>
                  <a:lnTo>
                    <a:pt x="1233297" y="829310"/>
                  </a:lnTo>
                  <a:lnTo>
                    <a:pt x="1235278" y="810260"/>
                  </a:lnTo>
                  <a:close/>
                </a:path>
              </a:pathLst>
            </a:custGeom>
            <a:solidFill>
              <a:srgbClr val="72BE44"/>
            </a:solidFill>
          </p:spPr>
          <p:txBody>
            <a:bodyPr wrap="square" lIns="0" tIns="0" rIns="0" bIns="0" rtlCol="0"/>
            <a:lstStyle/>
            <a:p>
              <a:endParaRPr/>
            </a:p>
          </p:txBody>
        </p:sp>
        <p:pic>
          <p:nvPicPr>
            <p:cNvPr id="61" name="object 113">
              <a:extLst>
                <a:ext uri="{FF2B5EF4-FFF2-40B4-BE49-F238E27FC236}">
                  <a16:creationId xmlns:a16="http://schemas.microsoft.com/office/drawing/2014/main" id="{41B8E24B-3A10-BAB6-3609-29A876AD1502}"/>
                </a:ext>
              </a:extLst>
            </p:cNvPr>
            <p:cNvPicPr/>
            <p:nvPr/>
          </p:nvPicPr>
          <p:blipFill>
            <a:blip r:embed="rId17" cstate="print"/>
            <a:stretch>
              <a:fillRect/>
            </a:stretch>
          </p:blipFill>
          <p:spPr>
            <a:xfrm>
              <a:off x="2734788" y="7286983"/>
              <a:ext cx="175945" cy="136752"/>
            </a:xfrm>
            <a:prstGeom prst="rect">
              <a:avLst/>
            </a:prstGeom>
          </p:spPr>
        </p:pic>
      </p:grpSp>
      <p:pic>
        <p:nvPicPr>
          <p:cNvPr id="62" name="object 114">
            <a:extLst>
              <a:ext uri="{FF2B5EF4-FFF2-40B4-BE49-F238E27FC236}">
                <a16:creationId xmlns:a16="http://schemas.microsoft.com/office/drawing/2014/main" id="{5315038E-748E-15A5-DA90-85C5036D6B41}"/>
              </a:ext>
            </a:extLst>
          </p:cNvPr>
          <p:cNvPicPr/>
          <p:nvPr/>
        </p:nvPicPr>
        <p:blipFill>
          <a:blip r:embed="rId18" cstate="print"/>
          <a:stretch>
            <a:fillRect/>
          </a:stretch>
        </p:blipFill>
        <p:spPr>
          <a:xfrm>
            <a:off x="4028841" y="6410433"/>
            <a:ext cx="1122923" cy="1132840"/>
          </a:xfrm>
          <a:prstGeom prst="rect">
            <a:avLst/>
          </a:prstGeom>
        </p:spPr>
      </p:pic>
      <p:pic>
        <p:nvPicPr>
          <p:cNvPr id="63" name="object 115">
            <a:extLst>
              <a:ext uri="{FF2B5EF4-FFF2-40B4-BE49-F238E27FC236}">
                <a16:creationId xmlns:a16="http://schemas.microsoft.com/office/drawing/2014/main" id="{4FB37C17-441D-F6DE-CE69-9DB6C56D3906}"/>
              </a:ext>
            </a:extLst>
          </p:cNvPr>
          <p:cNvPicPr/>
          <p:nvPr/>
        </p:nvPicPr>
        <p:blipFill>
          <a:blip r:embed="rId19" cstate="print"/>
          <a:stretch>
            <a:fillRect/>
          </a:stretch>
        </p:blipFill>
        <p:spPr>
          <a:xfrm>
            <a:off x="5431940" y="6410433"/>
            <a:ext cx="1122923" cy="1132840"/>
          </a:xfrm>
          <a:prstGeom prst="rect">
            <a:avLst/>
          </a:prstGeom>
        </p:spPr>
      </p:pic>
      <p:sp>
        <p:nvSpPr>
          <p:cNvPr id="64" name="object 116">
            <a:extLst>
              <a:ext uri="{FF2B5EF4-FFF2-40B4-BE49-F238E27FC236}">
                <a16:creationId xmlns:a16="http://schemas.microsoft.com/office/drawing/2014/main" id="{3C6D623F-5F23-EA06-D3AF-F6A353A321BA}"/>
              </a:ext>
            </a:extLst>
          </p:cNvPr>
          <p:cNvSpPr/>
          <p:nvPr/>
        </p:nvSpPr>
        <p:spPr>
          <a:xfrm>
            <a:off x="7991673" y="6410436"/>
            <a:ext cx="1134110" cy="1134110"/>
          </a:xfrm>
          <a:custGeom>
            <a:avLst/>
            <a:gdLst/>
            <a:ahLst/>
            <a:cxnLst/>
            <a:rect l="l" t="t" r="r" b="b"/>
            <a:pathLst>
              <a:path w="1134109" h="1134109">
                <a:moveTo>
                  <a:pt x="472465" y="396455"/>
                </a:moveTo>
                <a:lnTo>
                  <a:pt x="455968" y="378002"/>
                </a:lnTo>
                <a:lnTo>
                  <a:pt x="425678" y="378002"/>
                </a:lnTo>
                <a:lnTo>
                  <a:pt x="425678" y="415810"/>
                </a:lnTo>
                <a:lnTo>
                  <a:pt x="410565" y="453605"/>
                </a:lnTo>
                <a:lnTo>
                  <a:pt x="395439" y="453605"/>
                </a:lnTo>
                <a:lnTo>
                  <a:pt x="395439" y="491401"/>
                </a:lnTo>
                <a:lnTo>
                  <a:pt x="375119" y="542213"/>
                </a:lnTo>
                <a:lnTo>
                  <a:pt x="366522" y="555320"/>
                </a:lnTo>
                <a:lnTo>
                  <a:pt x="353999" y="563816"/>
                </a:lnTo>
                <a:lnTo>
                  <a:pt x="339204" y="567004"/>
                </a:lnTo>
                <a:lnTo>
                  <a:pt x="323786" y="564172"/>
                </a:lnTo>
                <a:lnTo>
                  <a:pt x="262699" y="464058"/>
                </a:lnTo>
                <a:lnTo>
                  <a:pt x="258165" y="458076"/>
                </a:lnTo>
                <a:lnTo>
                  <a:pt x="251904" y="454444"/>
                </a:lnTo>
                <a:lnTo>
                  <a:pt x="248170" y="453910"/>
                </a:lnTo>
                <a:lnTo>
                  <a:pt x="248170" y="945007"/>
                </a:lnTo>
                <a:lnTo>
                  <a:pt x="188988" y="945007"/>
                </a:lnTo>
                <a:lnTo>
                  <a:pt x="188988" y="718210"/>
                </a:lnTo>
                <a:lnTo>
                  <a:pt x="151193" y="718210"/>
                </a:lnTo>
                <a:lnTo>
                  <a:pt x="151193" y="945007"/>
                </a:lnTo>
                <a:lnTo>
                  <a:pt x="92024" y="945007"/>
                </a:lnTo>
                <a:lnTo>
                  <a:pt x="112280" y="914590"/>
                </a:lnTo>
                <a:lnTo>
                  <a:pt x="113385" y="910932"/>
                </a:lnTo>
                <a:lnTo>
                  <a:pt x="113398" y="680402"/>
                </a:lnTo>
                <a:lnTo>
                  <a:pt x="226796" y="680402"/>
                </a:lnTo>
                <a:lnTo>
                  <a:pt x="226796" y="910932"/>
                </a:lnTo>
                <a:lnTo>
                  <a:pt x="227901" y="914590"/>
                </a:lnTo>
                <a:lnTo>
                  <a:pt x="248170" y="945007"/>
                </a:lnTo>
                <a:lnTo>
                  <a:pt x="248170" y="453910"/>
                </a:lnTo>
                <a:lnTo>
                  <a:pt x="244729" y="453415"/>
                </a:lnTo>
                <a:lnTo>
                  <a:pt x="237451" y="455282"/>
                </a:lnTo>
                <a:lnTo>
                  <a:pt x="230860" y="458470"/>
                </a:lnTo>
                <a:lnTo>
                  <a:pt x="226733" y="465150"/>
                </a:lnTo>
                <a:lnTo>
                  <a:pt x="226796" y="642607"/>
                </a:lnTo>
                <a:lnTo>
                  <a:pt x="113398" y="642607"/>
                </a:lnTo>
                <a:lnTo>
                  <a:pt x="113398" y="604799"/>
                </a:lnTo>
                <a:lnTo>
                  <a:pt x="113398" y="472503"/>
                </a:lnTo>
                <a:lnTo>
                  <a:pt x="111912" y="465150"/>
                </a:lnTo>
                <a:lnTo>
                  <a:pt x="107861" y="459143"/>
                </a:lnTo>
                <a:lnTo>
                  <a:pt x="101854" y="455091"/>
                </a:lnTo>
                <a:lnTo>
                  <a:pt x="94500" y="453605"/>
                </a:lnTo>
                <a:lnTo>
                  <a:pt x="87134" y="455091"/>
                </a:lnTo>
                <a:lnTo>
                  <a:pt x="81127" y="459143"/>
                </a:lnTo>
                <a:lnTo>
                  <a:pt x="77076" y="465150"/>
                </a:lnTo>
                <a:lnTo>
                  <a:pt x="75590" y="472503"/>
                </a:lnTo>
                <a:lnTo>
                  <a:pt x="75590" y="604799"/>
                </a:lnTo>
                <a:lnTo>
                  <a:pt x="75590" y="642607"/>
                </a:lnTo>
                <a:lnTo>
                  <a:pt x="75590" y="680402"/>
                </a:lnTo>
                <a:lnTo>
                  <a:pt x="37795" y="680402"/>
                </a:lnTo>
                <a:lnTo>
                  <a:pt x="37795" y="642607"/>
                </a:lnTo>
                <a:lnTo>
                  <a:pt x="75590" y="642607"/>
                </a:lnTo>
                <a:lnTo>
                  <a:pt x="75590" y="604799"/>
                </a:lnTo>
                <a:lnTo>
                  <a:pt x="37795" y="604799"/>
                </a:lnTo>
                <a:lnTo>
                  <a:pt x="37795" y="472503"/>
                </a:lnTo>
                <a:lnTo>
                  <a:pt x="42252" y="450430"/>
                </a:lnTo>
                <a:lnTo>
                  <a:pt x="54406" y="432409"/>
                </a:lnTo>
                <a:lnTo>
                  <a:pt x="72428" y="420255"/>
                </a:lnTo>
                <a:lnTo>
                  <a:pt x="94500" y="415810"/>
                </a:lnTo>
                <a:lnTo>
                  <a:pt x="151193" y="415810"/>
                </a:lnTo>
                <a:lnTo>
                  <a:pt x="151193" y="604799"/>
                </a:lnTo>
                <a:lnTo>
                  <a:pt x="188988" y="604799"/>
                </a:lnTo>
                <a:lnTo>
                  <a:pt x="188988" y="415810"/>
                </a:lnTo>
                <a:lnTo>
                  <a:pt x="245694" y="415810"/>
                </a:lnTo>
                <a:lnTo>
                  <a:pt x="294779" y="439940"/>
                </a:lnTo>
                <a:lnTo>
                  <a:pt x="322427" y="507314"/>
                </a:lnTo>
                <a:lnTo>
                  <a:pt x="326339" y="513727"/>
                </a:lnTo>
                <a:lnTo>
                  <a:pt x="332193" y="517994"/>
                </a:lnTo>
                <a:lnTo>
                  <a:pt x="339217" y="519747"/>
                </a:lnTo>
                <a:lnTo>
                  <a:pt x="346646" y="518642"/>
                </a:lnTo>
                <a:lnTo>
                  <a:pt x="351904" y="516724"/>
                </a:lnTo>
                <a:lnTo>
                  <a:pt x="356044" y="512584"/>
                </a:lnTo>
                <a:lnTo>
                  <a:pt x="363740" y="491401"/>
                </a:lnTo>
                <a:lnTo>
                  <a:pt x="395439" y="491401"/>
                </a:lnTo>
                <a:lnTo>
                  <a:pt x="395439" y="453605"/>
                </a:lnTo>
                <a:lnTo>
                  <a:pt x="377482" y="453605"/>
                </a:lnTo>
                <a:lnTo>
                  <a:pt x="380415" y="445528"/>
                </a:lnTo>
                <a:lnTo>
                  <a:pt x="391223" y="415810"/>
                </a:lnTo>
                <a:lnTo>
                  <a:pt x="425678" y="415810"/>
                </a:lnTo>
                <a:lnTo>
                  <a:pt x="425678" y="378002"/>
                </a:lnTo>
                <a:lnTo>
                  <a:pt x="370052" y="378002"/>
                </a:lnTo>
                <a:lnTo>
                  <a:pt x="362953" y="382968"/>
                </a:lnTo>
                <a:lnTo>
                  <a:pt x="340194" y="445528"/>
                </a:lnTo>
                <a:lnTo>
                  <a:pt x="339534" y="443738"/>
                </a:lnTo>
                <a:lnTo>
                  <a:pt x="302945" y="396125"/>
                </a:lnTo>
                <a:lnTo>
                  <a:pt x="245706" y="378002"/>
                </a:lnTo>
                <a:lnTo>
                  <a:pt x="245198" y="378002"/>
                </a:lnTo>
                <a:lnTo>
                  <a:pt x="253504" y="365175"/>
                </a:lnTo>
                <a:lnTo>
                  <a:pt x="259562" y="351256"/>
                </a:lnTo>
                <a:lnTo>
                  <a:pt x="263296" y="336537"/>
                </a:lnTo>
                <a:lnTo>
                  <a:pt x="264591" y="321310"/>
                </a:lnTo>
                <a:lnTo>
                  <a:pt x="264591" y="283502"/>
                </a:lnTo>
                <a:lnTo>
                  <a:pt x="257162" y="246722"/>
                </a:lnTo>
                <a:lnTo>
                  <a:pt x="243738" y="226809"/>
                </a:lnTo>
                <a:lnTo>
                  <a:pt x="236918" y="216687"/>
                </a:lnTo>
                <a:lnTo>
                  <a:pt x="226796" y="209867"/>
                </a:lnTo>
                <a:lnTo>
                  <a:pt x="226796" y="283502"/>
                </a:lnTo>
                <a:lnTo>
                  <a:pt x="226796" y="321310"/>
                </a:lnTo>
                <a:lnTo>
                  <a:pt x="222338" y="343369"/>
                </a:lnTo>
                <a:lnTo>
                  <a:pt x="210185" y="361403"/>
                </a:lnTo>
                <a:lnTo>
                  <a:pt x="192163" y="373545"/>
                </a:lnTo>
                <a:lnTo>
                  <a:pt x="170091" y="378002"/>
                </a:lnTo>
                <a:lnTo>
                  <a:pt x="148018" y="373545"/>
                </a:lnTo>
                <a:lnTo>
                  <a:pt x="129997" y="361403"/>
                </a:lnTo>
                <a:lnTo>
                  <a:pt x="117856" y="343369"/>
                </a:lnTo>
                <a:lnTo>
                  <a:pt x="113398" y="321310"/>
                </a:lnTo>
                <a:lnTo>
                  <a:pt x="113398" y="283502"/>
                </a:lnTo>
                <a:lnTo>
                  <a:pt x="117856" y="261429"/>
                </a:lnTo>
                <a:lnTo>
                  <a:pt x="129997" y="243408"/>
                </a:lnTo>
                <a:lnTo>
                  <a:pt x="148018" y="231254"/>
                </a:lnTo>
                <a:lnTo>
                  <a:pt x="170091" y="226809"/>
                </a:lnTo>
                <a:lnTo>
                  <a:pt x="192163" y="231254"/>
                </a:lnTo>
                <a:lnTo>
                  <a:pt x="210185" y="243408"/>
                </a:lnTo>
                <a:lnTo>
                  <a:pt x="222338" y="261429"/>
                </a:lnTo>
                <a:lnTo>
                  <a:pt x="226796" y="283502"/>
                </a:lnTo>
                <a:lnTo>
                  <a:pt x="226796" y="209867"/>
                </a:lnTo>
                <a:lnTo>
                  <a:pt x="206883" y="196430"/>
                </a:lnTo>
                <a:lnTo>
                  <a:pt x="170091" y="189001"/>
                </a:lnTo>
                <a:lnTo>
                  <a:pt x="133311" y="196430"/>
                </a:lnTo>
                <a:lnTo>
                  <a:pt x="103276" y="216687"/>
                </a:lnTo>
                <a:lnTo>
                  <a:pt x="83019" y="246722"/>
                </a:lnTo>
                <a:lnTo>
                  <a:pt x="75590" y="283502"/>
                </a:lnTo>
                <a:lnTo>
                  <a:pt x="75590" y="321310"/>
                </a:lnTo>
                <a:lnTo>
                  <a:pt x="76898" y="336537"/>
                </a:lnTo>
                <a:lnTo>
                  <a:pt x="80632" y="351256"/>
                </a:lnTo>
                <a:lnTo>
                  <a:pt x="86690" y="365175"/>
                </a:lnTo>
                <a:lnTo>
                  <a:pt x="94983" y="378002"/>
                </a:lnTo>
                <a:lnTo>
                  <a:pt x="94500" y="378002"/>
                </a:lnTo>
                <a:lnTo>
                  <a:pt x="57734" y="385457"/>
                </a:lnTo>
                <a:lnTo>
                  <a:pt x="27711" y="405714"/>
                </a:lnTo>
                <a:lnTo>
                  <a:pt x="7454" y="435737"/>
                </a:lnTo>
                <a:lnTo>
                  <a:pt x="0" y="472503"/>
                </a:lnTo>
                <a:lnTo>
                  <a:pt x="0" y="699300"/>
                </a:lnTo>
                <a:lnTo>
                  <a:pt x="1485" y="706666"/>
                </a:lnTo>
                <a:lnTo>
                  <a:pt x="5524" y="712673"/>
                </a:lnTo>
                <a:lnTo>
                  <a:pt x="11544" y="716724"/>
                </a:lnTo>
                <a:lnTo>
                  <a:pt x="18897" y="718210"/>
                </a:lnTo>
                <a:lnTo>
                  <a:pt x="75590" y="718210"/>
                </a:lnTo>
                <a:lnTo>
                  <a:pt x="75590" y="901534"/>
                </a:lnTo>
                <a:lnTo>
                  <a:pt x="40970" y="953414"/>
                </a:lnTo>
                <a:lnTo>
                  <a:pt x="38201" y="960170"/>
                </a:lnTo>
                <a:lnTo>
                  <a:pt x="38163" y="967600"/>
                </a:lnTo>
                <a:lnTo>
                  <a:pt x="40906" y="974305"/>
                </a:lnTo>
                <a:lnTo>
                  <a:pt x="46202" y="979627"/>
                </a:lnTo>
                <a:lnTo>
                  <a:pt x="49314" y="981697"/>
                </a:lnTo>
                <a:lnTo>
                  <a:pt x="52959" y="982802"/>
                </a:lnTo>
                <a:lnTo>
                  <a:pt x="283489" y="982802"/>
                </a:lnTo>
                <a:lnTo>
                  <a:pt x="290855" y="981316"/>
                </a:lnTo>
                <a:lnTo>
                  <a:pt x="296862" y="977265"/>
                </a:lnTo>
                <a:lnTo>
                  <a:pt x="300913" y="971257"/>
                </a:lnTo>
                <a:lnTo>
                  <a:pt x="302399" y="963904"/>
                </a:lnTo>
                <a:lnTo>
                  <a:pt x="302399" y="960170"/>
                </a:lnTo>
                <a:lnTo>
                  <a:pt x="301294" y="956525"/>
                </a:lnTo>
                <a:lnTo>
                  <a:pt x="293611" y="945007"/>
                </a:lnTo>
                <a:lnTo>
                  <a:pt x="264591" y="901534"/>
                </a:lnTo>
                <a:lnTo>
                  <a:pt x="264591" y="552564"/>
                </a:lnTo>
                <a:lnTo>
                  <a:pt x="269354" y="562013"/>
                </a:lnTo>
                <a:lnTo>
                  <a:pt x="288251" y="586206"/>
                </a:lnTo>
                <a:lnTo>
                  <a:pt x="314045" y="600760"/>
                </a:lnTo>
                <a:lnTo>
                  <a:pt x="343433" y="604583"/>
                </a:lnTo>
                <a:lnTo>
                  <a:pt x="373049" y="596544"/>
                </a:lnTo>
                <a:lnTo>
                  <a:pt x="403821" y="568680"/>
                </a:lnTo>
                <a:lnTo>
                  <a:pt x="436118" y="491401"/>
                </a:lnTo>
                <a:lnTo>
                  <a:pt x="451243" y="453605"/>
                </a:lnTo>
                <a:lnTo>
                  <a:pt x="466369" y="415810"/>
                </a:lnTo>
                <a:lnTo>
                  <a:pt x="471157" y="403847"/>
                </a:lnTo>
                <a:lnTo>
                  <a:pt x="472465" y="396455"/>
                </a:lnTo>
                <a:close/>
              </a:path>
              <a:path w="1134109" h="1134109">
                <a:moveTo>
                  <a:pt x="944994" y="218135"/>
                </a:moveTo>
                <a:lnTo>
                  <a:pt x="939101" y="210578"/>
                </a:lnTo>
                <a:lnTo>
                  <a:pt x="930694" y="208470"/>
                </a:lnTo>
                <a:lnTo>
                  <a:pt x="855091" y="189572"/>
                </a:lnTo>
                <a:lnTo>
                  <a:pt x="845908" y="226237"/>
                </a:lnTo>
                <a:lnTo>
                  <a:pt x="881303" y="235089"/>
                </a:lnTo>
                <a:lnTo>
                  <a:pt x="737857" y="335495"/>
                </a:lnTo>
                <a:lnTo>
                  <a:pt x="647801" y="263461"/>
                </a:lnTo>
                <a:lnTo>
                  <a:pt x="638492" y="263220"/>
                </a:lnTo>
                <a:lnTo>
                  <a:pt x="499313" y="362635"/>
                </a:lnTo>
                <a:lnTo>
                  <a:pt x="521284" y="393369"/>
                </a:lnTo>
                <a:lnTo>
                  <a:pt x="641959" y="307187"/>
                </a:lnTo>
                <a:lnTo>
                  <a:pt x="731850" y="379120"/>
                </a:lnTo>
                <a:lnTo>
                  <a:pt x="741083" y="379412"/>
                </a:lnTo>
                <a:lnTo>
                  <a:pt x="907199" y="263105"/>
                </a:lnTo>
                <a:lnTo>
                  <a:pt x="907199" y="302399"/>
                </a:lnTo>
                <a:lnTo>
                  <a:pt x="944994" y="302399"/>
                </a:lnTo>
                <a:lnTo>
                  <a:pt x="944994" y="218135"/>
                </a:lnTo>
                <a:close/>
              </a:path>
              <a:path w="1134109" h="1134109">
                <a:moveTo>
                  <a:pt x="1133995" y="1077302"/>
                </a:moveTo>
                <a:lnTo>
                  <a:pt x="1128153" y="1044740"/>
                </a:lnTo>
                <a:lnTo>
                  <a:pt x="1114171" y="1020610"/>
                </a:lnTo>
                <a:lnTo>
                  <a:pt x="1112024" y="1016901"/>
                </a:lnTo>
                <a:lnTo>
                  <a:pt x="1087501" y="996073"/>
                </a:lnTo>
                <a:lnTo>
                  <a:pt x="1056500" y="984529"/>
                </a:lnTo>
                <a:lnTo>
                  <a:pt x="1057668" y="982802"/>
                </a:lnTo>
                <a:lnTo>
                  <a:pt x="1065377" y="971410"/>
                </a:lnTo>
                <a:lnTo>
                  <a:pt x="1071880" y="957084"/>
                </a:lnTo>
                <a:lnTo>
                  <a:pt x="1075893" y="941882"/>
                </a:lnTo>
                <a:lnTo>
                  <a:pt x="1077290" y="926109"/>
                </a:lnTo>
                <a:lnTo>
                  <a:pt x="1077290" y="888301"/>
                </a:lnTo>
                <a:lnTo>
                  <a:pt x="1069860" y="851522"/>
                </a:lnTo>
                <a:lnTo>
                  <a:pt x="1056436" y="831608"/>
                </a:lnTo>
                <a:lnTo>
                  <a:pt x="1049616" y="821486"/>
                </a:lnTo>
                <a:lnTo>
                  <a:pt x="1039495" y="814666"/>
                </a:lnTo>
                <a:lnTo>
                  <a:pt x="1039495" y="888301"/>
                </a:lnTo>
                <a:lnTo>
                  <a:pt x="1039495" y="926109"/>
                </a:lnTo>
                <a:lnTo>
                  <a:pt x="1035037" y="948169"/>
                </a:lnTo>
                <a:lnTo>
                  <a:pt x="1022883" y="966203"/>
                </a:lnTo>
                <a:lnTo>
                  <a:pt x="1004862" y="978344"/>
                </a:lnTo>
                <a:lnTo>
                  <a:pt x="982789" y="982802"/>
                </a:lnTo>
                <a:lnTo>
                  <a:pt x="960716" y="978344"/>
                </a:lnTo>
                <a:lnTo>
                  <a:pt x="942695" y="966203"/>
                </a:lnTo>
                <a:lnTo>
                  <a:pt x="930554" y="948169"/>
                </a:lnTo>
                <a:lnTo>
                  <a:pt x="926096" y="926109"/>
                </a:lnTo>
                <a:lnTo>
                  <a:pt x="926096" y="888301"/>
                </a:lnTo>
                <a:lnTo>
                  <a:pt x="930554" y="866228"/>
                </a:lnTo>
                <a:lnTo>
                  <a:pt x="942695" y="848207"/>
                </a:lnTo>
                <a:lnTo>
                  <a:pt x="960716" y="836066"/>
                </a:lnTo>
                <a:lnTo>
                  <a:pt x="982789" y="831608"/>
                </a:lnTo>
                <a:lnTo>
                  <a:pt x="1004862" y="836066"/>
                </a:lnTo>
                <a:lnTo>
                  <a:pt x="1022883" y="848207"/>
                </a:lnTo>
                <a:lnTo>
                  <a:pt x="1035037" y="866228"/>
                </a:lnTo>
                <a:lnTo>
                  <a:pt x="1039495" y="888301"/>
                </a:lnTo>
                <a:lnTo>
                  <a:pt x="1039495" y="814666"/>
                </a:lnTo>
                <a:lnTo>
                  <a:pt x="1019581" y="801230"/>
                </a:lnTo>
                <a:lnTo>
                  <a:pt x="982789" y="793800"/>
                </a:lnTo>
                <a:lnTo>
                  <a:pt x="946010" y="801230"/>
                </a:lnTo>
                <a:lnTo>
                  <a:pt x="915974" y="821486"/>
                </a:lnTo>
                <a:lnTo>
                  <a:pt x="895718" y="851522"/>
                </a:lnTo>
                <a:lnTo>
                  <a:pt x="888288" y="888301"/>
                </a:lnTo>
                <a:lnTo>
                  <a:pt x="888288" y="926109"/>
                </a:lnTo>
                <a:lnTo>
                  <a:pt x="889698" y="941882"/>
                </a:lnTo>
                <a:lnTo>
                  <a:pt x="893699" y="957084"/>
                </a:lnTo>
                <a:lnTo>
                  <a:pt x="900201" y="971410"/>
                </a:lnTo>
                <a:lnTo>
                  <a:pt x="909078" y="984529"/>
                </a:lnTo>
                <a:lnTo>
                  <a:pt x="892022" y="989393"/>
                </a:lnTo>
                <a:lnTo>
                  <a:pt x="876312" y="997292"/>
                </a:lnTo>
                <a:lnTo>
                  <a:pt x="862330" y="1007973"/>
                </a:lnTo>
                <a:lnTo>
                  <a:pt x="850493" y="1021194"/>
                </a:lnTo>
                <a:lnTo>
                  <a:pt x="849972" y="1020610"/>
                </a:lnTo>
                <a:lnTo>
                  <a:pt x="838657" y="1007973"/>
                </a:lnTo>
                <a:lnTo>
                  <a:pt x="824674" y="997292"/>
                </a:lnTo>
                <a:lnTo>
                  <a:pt x="808964" y="989393"/>
                </a:lnTo>
                <a:lnTo>
                  <a:pt x="791908" y="984529"/>
                </a:lnTo>
                <a:lnTo>
                  <a:pt x="793064" y="982802"/>
                </a:lnTo>
                <a:lnTo>
                  <a:pt x="800785" y="971410"/>
                </a:lnTo>
                <a:lnTo>
                  <a:pt x="807288" y="957084"/>
                </a:lnTo>
                <a:lnTo>
                  <a:pt x="811288" y="941882"/>
                </a:lnTo>
                <a:lnTo>
                  <a:pt x="812698" y="926109"/>
                </a:lnTo>
                <a:lnTo>
                  <a:pt x="812698" y="888301"/>
                </a:lnTo>
                <a:lnTo>
                  <a:pt x="805268" y="851522"/>
                </a:lnTo>
                <a:lnTo>
                  <a:pt x="791832" y="831608"/>
                </a:lnTo>
                <a:lnTo>
                  <a:pt x="785012" y="821486"/>
                </a:lnTo>
                <a:lnTo>
                  <a:pt x="774890" y="814666"/>
                </a:lnTo>
                <a:lnTo>
                  <a:pt x="774890" y="888301"/>
                </a:lnTo>
                <a:lnTo>
                  <a:pt x="774890" y="926109"/>
                </a:lnTo>
                <a:lnTo>
                  <a:pt x="770432" y="948169"/>
                </a:lnTo>
                <a:lnTo>
                  <a:pt x="758291" y="966203"/>
                </a:lnTo>
                <a:lnTo>
                  <a:pt x="740257" y="978344"/>
                </a:lnTo>
                <a:lnTo>
                  <a:pt x="718197" y="982802"/>
                </a:lnTo>
                <a:lnTo>
                  <a:pt x="696125" y="978344"/>
                </a:lnTo>
                <a:lnTo>
                  <a:pt x="678103" y="966203"/>
                </a:lnTo>
                <a:lnTo>
                  <a:pt x="665949" y="948169"/>
                </a:lnTo>
                <a:lnTo>
                  <a:pt x="661492" y="926109"/>
                </a:lnTo>
                <a:lnTo>
                  <a:pt x="661492" y="888301"/>
                </a:lnTo>
                <a:lnTo>
                  <a:pt x="665949" y="866228"/>
                </a:lnTo>
                <a:lnTo>
                  <a:pt x="678103" y="848207"/>
                </a:lnTo>
                <a:lnTo>
                  <a:pt x="696125" y="836066"/>
                </a:lnTo>
                <a:lnTo>
                  <a:pt x="718197" y="831608"/>
                </a:lnTo>
                <a:lnTo>
                  <a:pt x="740257" y="836066"/>
                </a:lnTo>
                <a:lnTo>
                  <a:pt x="758291" y="848207"/>
                </a:lnTo>
                <a:lnTo>
                  <a:pt x="770432" y="866228"/>
                </a:lnTo>
                <a:lnTo>
                  <a:pt x="774890" y="888301"/>
                </a:lnTo>
                <a:lnTo>
                  <a:pt x="774890" y="814666"/>
                </a:lnTo>
                <a:lnTo>
                  <a:pt x="754976" y="801230"/>
                </a:lnTo>
                <a:lnTo>
                  <a:pt x="718197" y="793800"/>
                </a:lnTo>
                <a:lnTo>
                  <a:pt x="681405" y="801230"/>
                </a:lnTo>
                <a:lnTo>
                  <a:pt x="651370" y="821486"/>
                </a:lnTo>
                <a:lnTo>
                  <a:pt x="631113" y="851522"/>
                </a:lnTo>
                <a:lnTo>
                  <a:pt x="623697" y="888301"/>
                </a:lnTo>
                <a:lnTo>
                  <a:pt x="623697" y="926109"/>
                </a:lnTo>
                <a:lnTo>
                  <a:pt x="625094" y="941882"/>
                </a:lnTo>
                <a:lnTo>
                  <a:pt x="629107" y="957084"/>
                </a:lnTo>
                <a:lnTo>
                  <a:pt x="635609" y="971410"/>
                </a:lnTo>
                <a:lnTo>
                  <a:pt x="644486" y="984529"/>
                </a:lnTo>
                <a:lnTo>
                  <a:pt x="627418" y="989393"/>
                </a:lnTo>
                <a:lnTo>
                  <a:pt x="611708" y="997292"/>
                </a:lnTo>
                <a:lnTo>
                  <a:pt x="597725" y="1007973"/>
                </a:lnTo>
                <a:lnTo>
                  <a:pt x="585889" y="1021194"/>
                </a:lnTo>
                <a:lnTo>
                  <a:pt x="585368" y="1020610"/>
                </a:lnTo>
                <a:lnTo>
                  <a:pt x="574052" y="1007973"/>
                </a:lnTo>
                <a:lnTo>
                  <a:pt x="560082" y="997292"/>
                </a:lnTo>
                <a:lnTo>
                  <a:pt x="544360" y="989393"/>
                </a:lnTo>
                <a:lnTo>
                  <a:pt x="527304" y="984529"/>
                </a:lnTo>
                <a:lnTo>
                  <a:pt x="528472" y="982802"/>
                </a:lnTo>
                <a:lnTo>
                  <a:pt x="536181" y="971410"/>
                </a:lnTo>
                <a:lnTo>
                  <a:pt x="542683" y="957084"/>
                </a:lnTo>
                <a:lnTo>
                  <a:pt x="546684" y="941882"/>
                </a:lnTo>
                <a:lnTo>
                  <a:pt x="548093" y="926109"/>
                </a:lnTo>
                <a:lnTo>
                  <a:pt x="548093" y="888301"/>
                </a:lnTo>
                <a:lnTo>
                  <a:pt x="540664" y="851522"/>
                </a:lnTo>
                <a:lnTo>
                  <a:pt x="527240" y="831608"/>
                </a:lnTo>
                <a:lnTo>
                  <a:pt x="520407" y="821486"/>
                </a:lnTo>
                <a:lnTo>
                  <a:pt x="510298" y="814679"/>
                </a:lnTo>
                <a:lnTo>
                  <a:pt x="510298" y="888301"/>
                </a:lnTo>
                <a:lnTo>
                  <a:pt x="510298" y="926109"/>
                </a:lnTo>
                <a:lnTo>
                  <a:pt x="505841" y="948169"/>
                </a:lnTo>
                <a:lnTo>
                  <a:pt x="493687" y="966203"/>
                </a:lnTo>
                <a:lnTo>
                  <a:pt x="475665" y="978344"/>
                </a:lnTo>
                <a:lnTo>
                  <a:pt x="453593" y="982802"/>
                </a:lnTo>
                <a:lnTo>
                  <a:pt x="431520" y="978344"/>
                </a:lnTo>
                <a:lnTo>
                  <a:pt x="413499" y="966203"/>
                </a:lnTo>
                <a:lnTo>
                  <a:pt x="401345" y="948169"/>
                </a:lnTo>
                <a:lnTo>
                  <a:pt x="396887" y="926109"/>
                </a:lnTo>
                <a:lnTo>
                  <a:pt x="396887" y="888301"/>
                </a:lnTo>
                <a:lnTo>
                  <a:pt x="401345" y="866228"/>
                </a:lnTo>
                <a:lnTo>
                  <a:pt x="413499" y="848207"/>
                </a:lnTo>
                <a:lnTo>
                  <a:pt x="431520" y="836066"/>
                </a:lnTo>
                <a:lnTo>
                  <a:pt x="453593" y="831608"/>
                </a:lnTo>
                <a:lnTo>
                  <a:pt x="475665" y="836066"/>
                </a:lnTo>
                <a:lnTo>
                  <a:pt x="493687" y="848207"/>
                </a:lnTo>
                <a:lnTo>
                  <a:pt x="505841" y="866228"/>
                </a:lnTo>
                <a:lnTo>
                  <a:pt x="510298" y="888301"/>
                </a:lnTo>
                <a:lnTo>
                  <a:pt x="510298" y="814679"/>
                </a:lnTo>
                <a:lnTo>
                  <a:pt x="490372" y="801230"/>
                </a:lnTo>
                <a:lnTo>
                  <a:pt x="453593" y="793800"/>
                </a:lnTo>
                <a:lnTo>
                  <a:pt x="416814" y="801230"/>
                </a:lnTo>
                <a:lnTo>
                  <a:pt x="386765" y="821486"/>
                </a:lnTo>
                <a:lnTo>
                  <a:pt x="366522" y="851522"/>
                </a:lnTo>
                <a:lnTo>
                  <a:pt x="359092" y="888301"/>
                </a:lnTo>
                <a:lnTo>
                  <a:pt x="359092" y="926109"/>
                </a:lnTo>
                <a:lnTo>
                  <a:pt x="360489" y="941882"/>
                </a:lnTo>
                <a:lnTo>
                  <a:pt x="364502" y="957084"/>
                </a:lnTo>
                <a:lnTo>
                  <a:pt x="371005" y="971410"/>
                </a:lnTo>
                <a:lnTo>
                  <a:pt x="379882" y="984529"/>
                </a:lnTo>
                <a:lnTo>
                  <a:pt x="348881" y="996073"/>
                </a:lnTo>
                <a:lnTo>
                  <a:pt x="324358" y="1016901"/>
                </a:lnTo>
                <a:lnTo>
                  <a:pt x="308229" y="1044740"/>
                </a:lnTo>
                <a:lnTo>
                  <a:pt x="302387" y="1077302"/>
                </a:lnTo>
                <a:lnTo>
                  <a:pt x="302387" y="1134008"/>
                </a:lnTo>
                <a:lnTo>
                  <a:pt x="340194" y="1134008"/>
                </a:lnTo>
                <a:lnTo>
                  <a:pt x="340194" y="1077302"/>
                </a:lnTo>
                <a:lnTo>
                  <a:pt x="344652" y="1055230"/>
                </a:lnTo>
                <a:lnTo>
                  <a:pt x="356793" y="1037209"/>
                </a:lnTo>
                <a:lnTo>
                  <a:pt x="374827" y="1025055"/>
                </a:lnTo>
                <a:lnTo>
                  <a:pt x="396887" y="1020610"/>
                </a:lnTo>
                <a:lnTo>
                  <a:pt x="510298" y="1020610"/>
                </a:lnTo>
                <a:lnTo>
                  <a:pt x="532358" y="1025055"/>
                </a:lnTo>
                <a:lnTo>
                  <a:pt x="550379" y="1037209"/>
                </a:lnTo>
                <a:lnTo>
                  <a:pt x="562533" y="1055230"/>
                </a:lnTo>
                <a:lnTo>
                  <a:pt x="566991" y="1077302"/>
                </a:lnTo>
                <a:lnTo>
                  <a:pt x="566991" y="1134008"/>
                </a:lnTo>
                <a:lnTo>
                  <a:pt x="604786" y="1134008"/>
                </a:lnTo>
                <a:lnTo>
                  <a:pt x="604786" y="1077302"/>
                </a:lnTo>
                <a:lnTo>
                  <a:pt x="609244" y="1055230"/>
                </a:lnTo>
                <a:lnTo>
                  <a:pt x="621398" y="1037209"/>
                </a:lnTo>
                <a:lnTo>
                  <a:pt x="639419" y="1025055"/>
                </a:lnTo>
                <a:lnTo>
                  <a:pt x="658583" y="1021194"/>
                </a:lnTo>
                <a:lnTo>
                  <a:pt x="661492" y="1020610"/>
                </a:lnTo>
                <a:lnTo>
                  <a:pt x="774890" y="1020610"/>
                </a:lnTo>
                <a:lnTo>
                  <a:pt x="796963" y="1025055"/>
                </a:lnTo>
                <a:lnTo>
                  <a:pt x="814984" y="1037209"/>
                </a:lnTo>
                <a:lnTo>
                  <a:pt x="827138" y="1055230"/>
                </a:lnTo>
                <a:lnTo>
                  <a:pt x="831596" y="1077302"/>
                </a:lnTo>
                <a:lnTo>
                  <a:pt x="831596" y="1134008"/>
                </a:lnTo>
                <a:lnTo>
                  <a:pt x="869391" y="1134008"/>
                </a:lnTo>
                <a:lnTo>
                  <a:pt x="869391" y="1077302"/>
                </a:lnTo>
                <a:lnTo>
                  <a:pt x="873848" y="1055230"/>
                </a:lnTo>
                <a:lnTo>
                  <a:pt x="886002" y="1037209"/>
                </a:lnTo>
                <a:lnTo>
                  <a:pt x="904024" y="1025055"/>
                </a:lnTo>
                <a:lnTo>
                  <a:pt x="923188" y="1021194"/>
                </a:lnTo>
                <a:lnTo>
                  <a:pt x="926096" y="1020610"/>
                </a:lnTo>
                <a:lnTo>
                  <a:pt x="1039495" y="1020610"/>
                </a:lnTo>
                <a:lnTo>
                  <a:pt x="1061567" y="1025055"/>
                </a:lnTo>
                <a:lnTo>
                  <a:pt x="1079588" y="1037209"/>
                </a:lnTo>
                <a:lnTo>
                  <a:pt x="1091742" y="1055230"/>
                </a:lnTo>
                <a:lnTo>
                  <a:pt x="1096187" y="1077302"/>
                </a:lnTo>
                <a:lnTo>
                  <a:pt x="1096187" y="1134008"/>
                </a:lnTo>
                <a:lnTo>
                  <a:pt x="1133995" y="1134008"/>
                </a:lnTo>
                <a:lnTo>
                  <a:pt x="1133995" y="1077302"/>
                </a:lnTo>
                <a:close/>
              </a:path>
              <a:path w="1134109" h="1134109">
                <a:moveTo>
                  <a:pt x="1133995" y="18910"/>
                </a:moveTo>
                <a:lnTo>
                  <a:pt x="1132509" y="11544"/>
                </a:lnTo>
                <a:lnTo>
                  <a:pt x="1128458" y="5537"/>
                </a:lnTo>
                <a:lnTo>
                  <a:pt x="1122451" y="1485"/>
                </a:lnTo>
                <a:lnTo>
                  <a:pt x="1115098" y="0"/>
                </a:lnTo>
                <a:lnTo>
                  <a:pt x="1096187" y="0"/>
                </a:lnTo>
                <a:lnTo>
                  <a:pt x="1096187" y="37807"/>
                </a:lnTo>
                <a:lnTo>
                  <a:pt x="1096187" y="75603"/>
                </a:lnTo>
                <a:lnTo>
                  <a:pt x="340194" y="75603"/>
                </a:lnTo>
                <a:lnTo>
                  <a:pt x="340194" y="37807"/>
                </a:lnTo>
                <a:lnTo>
                  <a:pt x="1096187" y="37807"/>
                </a:lnTo>
                <a:lnTo>
                  <a:pt x="1096187" y="0"/>
                </a:lnTo>
                <a:lnTo>
                  <a:pt x="321297" y="0"/>
                </a:lnTo>
                <a:lnTo>
                  <a:pt x="313931" y="1485"/>
                </a:lnTo>
                <a:lnTo>
                  <a:pt x="307924" y="5537"/>
                </a:lnTo>
                <a:lnTo>
                  <a:pt x="303872" y="11544"/>
                </a:lnTo>
                <a:lnTo>
                  <a:pt x="302387" y="18910"/>
                </a:lnTo>
                <a:lnTo>
                  <a:pt x="302387" y="94500"/>
                </a:lnTo>
                <a:lnTo>
                  <a:pt x="303872" y="101866"/>
                </a:lnTo>
                <a:lnTo>
                  <a:pt x="307924" y="107873"/>
                </a:lnTo>
                <a:lnTo>
                  <a:pt x="313931" y="111925"/>
                </a:lnTo>
                <a:lnTo>
                  <a:pt x="321297" y="113411"/>
                </a:lnTo>
                <a:lnTo>
                  <a:pt x="340194" y="113411"/>
                </a:lnTo>
                <a:lnTo>
                  <a:pt x="340194" y="340207"/>
                </a:lnTo>
                <a:lnTo>
                  <a:pt x="377990" y="340207"/>
                </a:lnTo>
                <a:lnTo>
                  <a:pt x="377990" y="113411"/>
                </a:lnTo>
                <a:lnTo>
                  <a:pt x="1058392" y="113411"/>
                </a:lnTo>
                <a:lnTo>
                  <a:pt x="1058392" y="529209"/>
                </a:lnTo>
                <a:lnTo>
                  <a:pt x="453593" y="529209"/>
                </a:lnTo>
                <a:lnTo>
                  <a:pt x="453593" y="567004"/>
                </a:lnTo>
                <a:lnTo>
                  <a:pt x="699287" y="567004"/>
                </a:lnTo>
                <a:lnTo>
                  <a:pt x="699287" y="650544"/>
                </a:lnTo>
                <a:lnTo>
                  <a:pt x="576440" y="720699"/>
                </a:lnTo>
                <a:lnTo>
                  <a:pt x="595185" y="753503"/>
                </a:lnTo>
                <a:lnTo>
                  <a:pt x="699287" y="694067"/>
                </a:lnTo>
                <a:lnTo>
                  <a:pt x="699287" y="756005"/>
                </a:lnTo>
                <a:lnTo>
                  <a:pt x="737095" y="756005"/>
                </a:lnTo>
                <a:lnTo>
                  <a:pt x="737095" y="694067"/>
                </a:lnTo>
                <a:lnTo>
                  <a:pt x="841044" y="753503"/>
                </a:lnTo>
                <a:lnTo>
                  <a:pt x="859790" y="720699"/>
                </a:lnTo>
                <a:lnTo>
                  <a:pt x="813219" y="694067"/>
                </a:lnTo>
                <a:lnTo>
                  <a:pt x="737095" y="650544"/>
                </a:lnTo>
                <a:lnTo>
                  <a:pt x="737095" y="567004"/>
                </a:lnTo>
                <a:lnTo>
                  <a:pt x="1133995" y="567004"/>
                </a:lnTo>
                <a:lnTo>
                  <a:pt x="1133995" y="529209"/>
                </a:lnTo>
                <a:lnTo>
                  <a:pt x="1096187" y="529209"/>
                </a:lnTo>
                <a:lnTo>
                  <a:pt x="1096187" y="113411"/>
                </a:lnTo>
                <a:lnTo>
                  <a:pt x="1115098" y="113411"/>
                </a:lnTo>
                <a:lnTo>
                  <a:pt x="1122451" y="111925"/>
                </a:lnTo>
                <a:lnTo>
                  <a:pt x="1128458" y="107873"/>
                </a:lnTo>
                <a:lnTo>
                  <a:pt x="1132509" y="101866"/>
                </a:lnTo>
                <a:lnTo>
                  <a:pt x="1133995" y="94500"/>
                </a:lnTo>
                <a:lnTo>
                  <a:pt x="1133995" y="75603"/>
                </a:lnTo>
                <a:lnTo>
                  <a:pt x="1133995" y="37807"/>
                </a:lnTo>
                <a:lnTo>
                  <a:pt x="1133995" y="18910"/>
                </a:lnTo>
                <a:close/>
              </a:path>
            </a:pathLst>
          </a:custGeom>
          <a:solidFill>
            <a:srgbClr val="002B4A"/>
          </a:solidFill>
        </p:spPr>
        <p:txBody>
          <a:bodyPr wrap="square" lIns="0" tIns="0" rIns="0" bIns="0" rtlCol="0"/>
          <a:lstStyle/>
          <a:p>
            <a:endParaRPr/>
          </a:p>
        </p:txBody>
      </p:sp>
      <p:sp>
        <p:nvSpPr>
          <p:cNvPr id="65" name="object 117">
            <a:extLst>
              <a:ext uri="{FF2B5EF4-FFF2-40B4-BE49-F238E27FC236}">
                <a16:creationId xmlns:a16="http://schemas.microsoft.com/office/drawing/2014/main" id="{FEF983D4-B6E6-EB6F-2E7F-ED4465FF9B78}"/>
              </a:ext>
            </a:extLst>
          </p:cNvPr>
          <p:cNvSpPr/>
          <p:nvPr/>
        </p:nvSpPr>
        <p:spPr>
          <a:xfrm>
            <a:off x="9405857" y="6410436"/>
            <a:ext cx="1134110" cy="1134110"/>
          </a:xfrm>
          <a:custGeom>
            <a:avLst/>
            <a:gdLst/>
            <a:ahLst/>
            <a:cxnLst/>
            <a:rect l="l" t="t" r="r" b="b"/>
            <a:pathLst>
              <a:path w="1134109" h="1134109">
                <a:moveTo>
                  <a:pt x="472465" y="396455"/>
                </a:moveTo>
                <a:lnTo>
                  <a:pt x="455968" y="378002"/>
                </a:lnTo>
                <a:lnTo>
                  <a:pt x="425678" y="378002"/>
                </a:lnTo>
                <a:lnTo>
                  <a:pt x="425678" y="415810"/>
                </a:lnTo>
                <a:lnTo>
                  <a:pt x="410565" y="453605"/>
                </a:lnTo>
                <a:lnTo>
                  <a:pt x="395439" y="453605"/>
                </a:lnTo>
                <a:lnTo>
                  <a:pt x="395439" y="491401"/>
                </a:lnTo>
                <a:lnTo>
                  <a:pt x="375119" y="542213"/>
                </a:lnTo>
                <a:lnTo>
                  <a:pt x="366522" y="555320"/>
                </a:lnTo>
                <a:lnTo>
                  <a:pt x="353999" y="563816"/>
                </a:lnTo>
                <a:lnTo>
                  <a:pt x="339204" y="567004"/>
                </a:lnTo>
                <a:lnTo>
                  <a:pt x="323786" y="564172"/>
                </a:lnTo>
                <a:lnTo>
                  <a:pt x="262699" y="464058"/>
                </a:lnTo>
                <a:lnTo>
                  <a:pt x="258165" y="458076"/>
                </a:lnTo>
                <a:lnTo>
                  <a:pt x="251904" y="454444"/>
                </a:lnTo>
                <a:lnTo>
                  <a:pt x="248170" y="453910"/>
                </a:lnTo>
                <a:lnTo>
                  <a:pt x="248170" y="945007"/>
                </a:lnTo>
                <a:lnTo>
                  <a:pt x="188988" y="945007"/>
                </a:lnTo>
                <a:lnTo>
                  <a:pt x="188988" y="718210"/>
                </a:lnTo>
                <a:lnTo>
                  <a:pt x="151193" y="718210"/>
                </a:lnTo>
                <a:lnTo>
                  <a:pt x="151193" y="945007"/>
                </a:lnTo>
                <a:lnTo>
                  <a:pt x="92024" y="945007"/>
                </a:lnTo>
                <a:lnTo>
                  <a:pt x="112280" y="914590"/>
                </a:lnTo>
                <a:lnTo>
                  <a:pt x="113385" y="910932"/>
                </a:lnTo>
                <a:lnTo>
                  <a:pt x="113398" y="680402"/>
                </a:lnTo>
                <a:lnTo>
                  <a:pt x="226796" y="680402"/>
                </a:lnTo>
                <a:lnTo>
                  <a:pt x="226796" y="910932"/>
                </a:lnTo>
                <a:lnTo>
                  <a:pt x="227901" y="914590"/>
                </a:lnTo>
                <a:lnTo>
                  <a:pt x="248170" y="945007"/>
                </a:lnTo>
                <a:lnTo>
                  <a:pt x="248170" y="453910"/>
                </a:lnTo>
                <a:lnTo>
                  <a:pt x="244729" y="453415"/>
                </a:lnTo>
                <a:lnTo>
                  <a:pt x="237451" y="455282"/>
                </a:lnTo>
                <a:lnTo>
                  <a:pt x="230860" y="458470"/>
                </a:lnTo>
                <a:lnTo>
                  <a:pt x="226733" y="465150"/>
                </a:lnTo>
                <a:lnTo>
                  <a:pt x="226796" y="642607"/>
                </a:lnTo>
                <a:lnTo>
                  <a:pt x="113398" y="642607"/>
                </a:lnTo>
                <a:lnTo>
                  <a:pt x="113398" y="604799"/>
                </a:lnTo>
                <a:lnTo>
                  <a:pt x="113398" y="472503"/>
                </a:lnTo>
                <a:lnTo>
                  <a:pt x="111912" y="465150"/>
                </a:lnTo>
                <a:lnTo>
                  <a:pt x="107861" y="459143"/>
                </a:lnTo>
                <a:lnTo>
                  <a:pt x="101854" y="455091"/>
                </a:lnTo>
                <a:lnTo>
                  <a:pt x="94500" y="453605"/>
                </a:lnTo>
                <a:lnTo>
                  <a:pt x="87134" y="455091"/>
                </a:lnTo>
                <a:lnTo>
                  <a:pt x="81127" y="459143"/>
                </a:lnTo>
                <a:lnTo>
                  <a:pt x="77076" y="465150"/>
                </a:lnTo>
                <a:lnTo>
                  <a:pt x="75590" y="472503"/>
                </a:lnTo>
                <a:lnTo>
                  <a:pt x="75590" y="604799"/>
                </a:lnTo>
                <a:lnTo>
                  <a:pt x="75590" y="642607"/>
                </a:lnTo>
                <a:lnTo>
                  <a:pt x="75590" y="680402"/>
                </a:lnTo>
                <a:lnTo>
                  <a:pt x="37795" y="680402"/>
                </a:lnTo>
                <a:lnTo>
                  <a:pt x="37795" y="642607"/>
                </a:lnTo>
                <a:lnTo>
                  <a:pt x="75590" y="642607"/>
                </a:lnTo>
                <a:lnTo>
                  <a:pt x="75590" y="604799"/>
                </a:lnTo>
                <a:lnTo>
                  <a:pt x="37795" y="604799"/>
                </a:lnTo>
                <a:lnTo>
                  <a:pt x="37795" y="472503"/>
                </a:lnTo>
                <a:lnTo>
                  <a:pt x="42252" y="450430"/>
                </a:lnTo>
                <a:lnTo>
                  <a:pt x="54406" y="432409"/>
                </a:lnTo>
                <a:lnTo>
                  <a:pt x="72428" y="420255"/>
                </a:lnTo>
                <a:lnTo>
                  <a:pt x="94500" y="415810"/>
                </a:lnTo>
                <a:lnTo>
                  <a:pt x="151193" y="415810"/>
                </a:lnTo>
                <a:lnTo>
                  <a:pt x="151193" y="604799"/>
                </a:lnTo>
                <a:lnTo>
                  <a:pt x="188988" y="604799"/>
                </a:lnTo>
                <a:lnTo>
                  <a:pt x="188988" y="415810"/>
                </a:lnTo>
                <a:lnTo>
                  <a:pt x="245694" y="415810"/>
                </a:lnTo>
                <a:lnTo>
                  <a:pt x="294779" y="439940"/>
                </a:lnTo>
                <a:lnTo>
                  <a:pt x="322427" y="507314"/>
                </a:lnTo>
                <a:lnTo>
                  <a:pt x="326339" y="513727"/>
                </a:lnTo>
                <a:lnTo>
                  <a:pt x="332193" y="517994"/>
                </a:lnTo>
                <a:lnTo>
                  <a:pt x="339217" y="519747"/>
                </a:lnTo>
                <a:lnTo>
                  <a:pt x="346646" y="518642"/>
                </a:lnTo>
                <a:lnTo>
                  <a:pt x="351904" y="516724"/>
                </a:lnTo>
                <a:lnTo>
                  <a:pt x="356044" y="512584"/>
                </a:lnTo>
                <a:lnTo>
                  <a:pt x="363740" y="491401"/>
                </a:lnTo>
                <a:lnTo>
                  <a:pt x="395439" y="491401"/>
                </a:lnTo>
                <a:lnTo>
                  <a:pt x="395439" y="453605"/>
                </a:lnTo>
                <a:lnTo>
                  <a:pt x="377482" y="453605"/>
                </a:lnTo>
                <a:lnTo>
                  <a:pt x="380415" y="445528"/>
                </a:lnTo>
                <a:lnTo>
                  <a:pt x="391223" y="415810"/>
                </a:lnTo>
                <a:lnTo>
                  <a:pt x="425678" y="415810"/>
                </a:lnTo>
                <a:lnTo>
                  <a:pt x="425678" y="378002"/>
                </a:lnTo>
                <a:lnTo>
                  <a:pt x="370052" y="378002"/>
                </a:lnTo>
                <a:lnTo>
                  <a:pt x="362953" y="382968"/>
                </a:lnTo>
                <a:lnTo>
                  <a:pt x="340194" y="445528"/>
                </a:lnTo>
                <a:lnTo>
                  <a:pt x="339534" y="443738"/>
                </a:lnTo>
                <a:lnTo>
                  <a:pt x="302945" y="396125"/>
                </a:lnTo>
                <a:lnTo>
                  <a:pt x="245706" y="378002"/>
                </a:lnTo>
                <a:lnTo>
                  <a:pt x="245198" y="378002"/>
                </a:lnTo>
                <a:lnTo>
                  <a:pt x="253504" y="365175"/>
                </a:lnTo>
                <a:lnTo>
                  <a:pt x="259562" y="351256"/>
                </a:lnTo>
                <a:lnTo>
                  <a:pt x="263296" y="336537"/>
                </a:lnTo>
                <a:lnTo>
                  <a:pt x="264591" y="321310"/>
                </a:lnTo>
                <a:lnTo>
                  <a:pt x="264591" y="283502"/>
                </a:lnTo>
                <a:lnTo>
                  <a:pt x="257162" y="246722"/>
                </a:lnTo>
                <a:lnTo>
                  <a:pt x="243738" y="226809"/>
                </a:lnTo>
                <a:lnTo>
                  <a:pt x="236918" y="216687"/>
                </a:lnTo>
                <a:lnTo>
                  <a:pt x="226796" y="209867"/>
                </a:lnTo>
                <a:lnTo>
                  <a:pt x="226796" y="283502"/>
                </a:lnTo>
                <a:lnTo>
                  <a:pt x="226796" y="321310"/>
                </a:lnTo>
                <a:lnTo>
                  <a:pt x="222338" y="343369"/>
                </a:lnTo>
                <a:lnTo>
                  <a:pt x="210185" y="361403"/>
                </a:lnTo>
                <a:lnTo>
                  <a:pt x="192163" y="373545"/>
                </a:lnTo>
                <a:lnTo>
                  <a:pt x="170091" y="378002"/>
                </a:lnTo>
                <a:lnTo>
                  <a:pt x="148018" y="373545"/>
                </a:lnTo>
                <a:lnTo>
                  <a:pt x="129997" y="361403"/>
                </a:lnTo>
                <a:lnTo>
                  <a:pt x="117856" y="343369"/>
                </a:lnTo>
                <a:lnTo>
                  <a:pt x="113398" y="321310"/>
                </a:lnTo>
                <a:lnTo>
                  <a:pt x="113398" y="283502"/>
                </a:lnTo>
                <a:lnTo>
                  <a:pt x="117856" y="261429"/>
                </a:lnTo>
                <a:lnTo>
                  <a:pt x="129997" y="243408"/>
                </a:lnTo>
                <a:lnTo>
                  <a:pt x="148018" y="231254"/>
                </a:lnTo>
                <a:lnTo>
                  <a:pt x="170091" y="226809"/>
                </a:lnTo>
                <a:lnTo>
                  <a:pt x="192163" y="231254"/>
                </a:lnTo>
                <a:lnTo>
                  <a:pt x="210185" y="243408"/>
                </a:lnTo>
                <a:lnTo>
                  <a:pt x="222338" y="261429"/>
                </a:lnTo>
                <a:lnTo>
                  <a:pt x="226796" y="283502"/>
                </a:lnTo>
                <a:lnTo>
                  <a:pt x="226796" y="209867"/>
                </a:lnTo>
                <a:lnTo>
                  <a:pt x="206883" y="196430"/>
                </a:lnTo>
                <a:lnTo>
                  <a:pt x="170091" y="189001"/>
                </a:lnTo>
                <a:lnTo>
                  <a:pt x="133311" y="196430"/>
                </a:lnTo>
                <a:lnTo>
                  <a:pt x="103276" y="216687"/>
                </a:lnTo>
                <a:lnTo>
                  <a:pt x="83019" y="246722"/>
                </a:lnTo>
                <a:lnTo>
                  <a:pt x="75590" y="283502"/>
                </a:lnTo>
                <a:lnTo>
                  <a:pt x="75590" y="321310"/>
                </a:lnTo>
                <a:lnTo>
                  <a:pt x="76898" y="336537"/>
                </a:lnTo>
                <a:lnTo>
                  <a:pt x="80632" y="351256"/>
                </a:lnTo>
                <a:lnTo>
                  <a:pt x="86690" y="365175"/>
                </a:lnTo>
                <a:lnTo>
                  <a:pt x="94983" y="378002"/>
                </a:lnTo>
                <a:lnTo>
                  <a:pt x="94500" y="378002"/>
                </a:lnTo>
                <a:lnTo>
                  <a:pt x="57734" y="385457"/>
                </a:lnTo>
                <a:lnTo>
                  <a:pt x="27711" y="405714"/>
                </a:lnTo>
                <a:lnTo>
                  <a:pt x="7454" y="435737"/>
                </a:lnTo>
                <a:lnTo>
                  <a:pt x="0" y="472503"/>
                </a:lnTo>
                <a:lnTo>
                  <a:pt x="0" y="699300"/>
                </a:lnTo>
                <a:lnTo>
                  <a:pt x="1485" y="706666"/>
                </a:lnTo>
                <a:lnTo>
                  <a:pt x="5524" y="712673"/>
                </a:lnTo>
                <a:lnTo>
                  <a:pt x="11544" y="716724"/>
                </a:lnTo>
                <a:lnTo>
                  <a:pt x="18897" y="718210"/>
                </a:lnTo>
                <a:lnTo>
                  <a:pt x="75590" y="718210"/>
                </a:lnTo>
                <a:lnTo>
                  <a:pt x="75590" y="901534"/>
                </a:lnTo>
                <a:lnTo>
                  <a:pt x="40970" y="953414"/>
                </a:lnTo>
                <a:lnTo>
                  <a:pt x="38201" y="960170"/>
                </a:lnTo>
                <a:lnTo>
                  <a:pt x="38163" y="967600"/>
                </a:lnTo>
                <a:lnTo>
                  <a:pt x="40906" y="974305"/>
                </a:lnTo>
                <a:lnTo>
                  <a:pt x="46202" y="979627"/>
                </a:lnTo>
                <a:lnTo>
                  <a:pt x="49314" y="981697"/>
                </a:lnTo>
                <a:lnTo>
                  <a:pt x="52959" y="982802"/>
                </a:lnTo>
                <a:lnTo>
                  <a:pt x="283489" y="982802"/>
                </a:lnTo>
                <a:lnTo>
                  <a:pt x="290855" y="981316"/>
                </a:lnTo>
                <a:lnTo>
                  <a:pt x="296862" y="977265"/>
                </a:lnTo>
                <a:lnTo>
                  <a:pt x="300913" y="971257"/>
                </a:lnTo>
                <a:lnTo>
                  <a:pt x="302399" y="963904"/>
                </a:lnTo>
                <a:lnTo>
                  <a:pt x="302399" y="960170"/>
                </a:lnTo>
                <a:lnTo>
                  <a:pt x="301294" y="956525"/>
                </a:lnTo>
                <a:lnTo>
                  <a:pt x="293611" y="945007"/>
                </a:lnTo>
                <a:lnTo>
                  <a:pt x="264591" y="901534"/>
                </a:lnTo>
                <a:lnTo>
                  <a:pt x="264591" y="552564"/>
                </a:lnTo>
                <a:lnTo>
                  <a:pt x="269354" y="562013"/>
                </a:lnTo>
                <a:lnTo>
                  <a:pt x="288251" y="586206"/>
                </a:lnTo>
                <a:lnTo>
                  <a:pt x="314045" y="600760"/>
                </a:lnTo>
                <a:lnTo>
                  <a:pt x="343433" y="604583"/>
                </a:lnTo>
                <a:lnTo>
                  <a:pt x="373049" y="596544"/>
                </a:lnTo>
                <a:lnTo>
                  <a:pt x="403821" y="568680"/>
                </a:lnTo>
                <a:lnTo>
                  <a:pt x="436118" y="491401"/>
                </a:lnTo>
                <a:lnTo>
                  <a:pt x="451243" y="453605"/>
                </a:lnTo>
                <a:lnTo>
                  <a:pt x="466369" y="415810"/>
                </a:lnTo>
                <a:lnTo>
                  <a:pt x="471157" y="403847"/>
                </a:lnTo>
                <a:lnTo>
                  <a:pt x="472465" y="396455"/>
                </a:lnTo>
                <a:close/>
              </a:path>
              <a:path w="1134109" h="1134109">
                <a:moveTo>
                  <a:pt x="944994" y="218135"/>
                </a:moveTo>
                <a:lnTo>
                  <a:pt x="939101" y="210578"/>
                </a:lnTo>
                <a:lnTo>
                  <a:pt x="930694" y="208470"/>
                </a:lnTo>
                <a:lnTo>
                  <a:pt x="855091" y="189572"/>
                </a:lnTo>
                <a:lnTo>
                  <a:pt x="845908" y="226237"/>
                </a:lnTo>
                <a:lnTo>
                  <a:pt x="881303" y="235089"/>
                </a:lnTo>
                <a:lnTo>
                  <a:pt x="737857" y="335495"/>
                </a:lnTo>
                <a:lnTo>
                  <a:pt x="647801" y="263461"/>
                </a:lnTo>
                <a:lnTo>
                  <a:pt x="638492" y="263220"/>
                </a:lnTo>
                <a:lnTo>
                  <a:pt x="499313" y="362635"/>
                </a:lnTo>
                <a:lnTo>
                  <a:pt x="521284" y="393369"/>
                </a:lnTo>
                <a:lnTo>
                  <a:pt x="641959" y="307187"/>
                </a:lnTo>
                <a:lnTo>
                  <a:pt x="731850" y="379120"/>
                </a:lnTo>
                <a:lnTo>
                  <a:pt x="741083" y="379412"/>
                </a:lnTo>
                <a:lnTo>
                  <a:pt x="907199" y="263105"/>
                </a:lnTo>
                <a:lnTo>
                  <a:pt x="907199" y="302399"/>
                </a:lnTo>
                <a:lnTo>
                  <a:pt x="944994" y="302399"/>
                </a:lnTo>
                <a:lnTo>
                  <a:pt x="944994" y="218135"/>
                </a:lnTo>
                <a:close/>
              </a:path>
              <a:path w="1134109" h="1134109">
                <a:moveTo>
                  <a:pt x="1133995" y="1077302"/>
                </a:moveTo>
                <a:lnTo>
                  <a:pt x="1128153" y="1044740"/>
                </a:lnTo>
                <a:lnTo>
                  <a:pt x="1114171" y="1020610"/>
                </a:lnTo>
                <a:lnTo>
                  <a:pt x="1112024" y="1016901"/>
                </a:lnTo>
                <a:lnTo>
                  <a:pt x="1087501" y="996073"/>
                </a:lnTo>
                <a:lnTo>
                  <a:pt x="1056500" y="984529"/>
                </a:lnTo>
                <a:lnTo>
                  <a:pt x="1057668" y="982802"/>
                </a:lnTo>
                <a:lnTo>
                  <a:pt x="1065377" y="971410"/>
                </a:lnTo>
                <a:lnTo>
                  <a:pt x="1071880" y="957084"/>
                </a:lnTo>
                <a:lnTo>
                  <a:pt x="1075893" y="941882"/>
                </a:lnTo>
                <a:lnTo>
                  <a:pt x="1077290" y="926109"/>
                </a:lnTo>
                <a:lnTo>
                  <a:pt x="1077290" y="888301"/>
                </a:lnTo>
                <a:lnTo>
                  <a:pt x="1069860" y="851522"/>
                </a:lnTo>
                <a:lnTo>
                  <a:pt x="1056436" y="831608"/>
                </a:lnTo>
                <a:lnTo>
                  <a:pt x="1049616" y="821486"/>
                </a:lnTo>
                <a:lnTo>
                  <a:pt x="1039495" y="814666"/>
                </a:lnTo>
                <a:lnTo>
                  <a:pt x="1039495" y="888301"/>
                </a:lnTo>
                <a:lnTo>
                  <a:pt x="1039495" y="926109"/>
                </a:lnTo>
                <a:lnTo>
                  <a:pt x="1035037" y="948169"/>
                </a:lnTo>
                <a:lnTo>
                  <a:pt x="1022883" y="966203"/>
                </a:lnTo>
                <a:lnTo>
                  <a:pt x="1004862" y="978344"/>
                </a:lnTo>
                <a:lnTo>
                  <a:pt x="982789" y="982802"/>
                </a:lnTo>
                <a:lnTo>
                  <a:pt x="960716" y="978344"/>
                </a:lnTo>
                <a:lnTo>
                  <a:pt x="942695" y="966203"/>
                </a:lnTo>
                <a:lnTo>
                  <a:pt x="930554" y="948169"/>
                </a:lnTo>
                <a:lnTo>
                  <a:pt x="926096" y="926109"/>
                </a:lnTo>
                <a:lnTo>
                  <a:pt x="926096" y="888301"/>
                </a:lnTo>
                <a:lnTo>
                  <a:pt x="930554" y="866228"/>
                </a:lnTo>
                <a:lnTo>
                  <a:pt x="942695" y="848207"/>
                </a:lnTo>
                <a:lnTo>
                  <a:pt x="960716" y="836066"/>
                </a:lnTo>
                <a:lnTo>
                  <a:pt x="982789" y="831608"/>
                </a:lnTo>
                <a:lnTo>
                  <a:pt x="1004862" y="836066"/>
                </a:lnTo>
                <a:lnTo>
                  <a:pt x="1022883" y="848207"/>
                </a:lnTo>
                <a:lnTo>
                  <a:pt x="1035037" y="866228"/>
                </a:lnTo>
                <a:lnTo>
                  <a:pt x="1039495" y="888301"/>
                </a:lnTo>
                <a:lnTo>
                  <a:pt x="1039495" y="814666"/>
                </a:lnTo>
                <a:lnTo>
                  <a:pt x="1019581" y="801230"/>
                </a:lnTo>
                <a:lnTo>
                  <a:pt x="982789" y="793800"/>
                </a:lnTo>
                <a:lnTo>
                  <a:pt x="946010" y="801230"/>
                </a:lnTo>
                <a:lnTo>
                  <a:pt x="915974" y="821486"/>
                </a:lnTo>
                <a:lnTo>
                  <a:pt x="895718" y="851522"/>
                </a:lnTo>
                <a:lnTo>
                  <a:pt x="888288" y="888301"/>
                </a:lnTo>
                <a:lnTo>
                  <a:pt x="888288" y="926109"/>
                </a:lnTo>
                <a:lnTo>
                  <a:pt x="889698" y="941882"/>
                </a:lnTo>
                <a:lnTo>
                  <a:pt x="893699" y="957084"/>
                </a:lnTo>
                <a:lnTo>
                  <a:pt x="900201" y="971410"/>
                </a:lnTo>
                <a:lnTo>
                  <a:pt x="909078" y="984529"/>
                </a:lnTo>
                <a:lnTo>
                  <a:pt x="892022" y="989393"/>
                </a:lnTo>
                <a:lnTo>
                  <a:pt x="876312" y="997292"/>
                </a:lnTo>
                <a:lnTo>
                  <a:pt x="862330" y="1007973"/>
                </a:lnTo>
                <a:lnTo>
                  <a:pt x="850493" y="1021194"/>
                </a:lnTo>
                <a:lnTo>
                  <a:pt x="849972" y="1020610"/>
                </a:lnTo>
                <a:lnTo>
                  <a:pt x="838657" y="1007973"/>
                </a:lnTo>
                <a:lnTo>
                  <a:pt x="824674" y="997292"/>
                </a:lnTo>
                <a:lnTo>
                  <a:pt x="808964" y="989393"/>
                </a:lnTo>
                <a:lnTo>
                  <a:pt x="791908" y="984529"/>
                </a:lnTo>
                <a:lnTo>
                  <a:pt x="793064" y="982802"/>
                </a:lnTo>
                <a:lnTo>
                  <a:pt x="800785" y="971410"/>
                </a:lnTo>
                <a:lnTo>
                  <a:pt x="807288" y="957084"/>
                </a:lnTo>
                <a:lnTo>
                  <a:pt x="811288" y="941882"/>
                </a:lnTo>
                <a:lnTo>
                  <a:pt x="812698" y="926109"/>
                </a:lnTo>
                <a:lnTo>
                  <a:pt x="812698" y="888301"/>
                </a:lnTo>
                <a:lnTo>
                  <a:pt x="805268" y="851522"/>
                </a:lnTo>
                <a:lnTo>
                  <a:pt x="791832" y="831608"/>
                </a:lnTo>
                <a:lnTo>
                  <a:pt x="785012" y="821486"/>
                </a:lnTo>
                <a:lnTo>
                  <a:pt x="774890" y="814666"/>
                </a:lnTo>
                <a:lnTo>
                  <a:pt x="774890" y="888301"/>
                </a:lnTo>
                <a:lnTo>
                  <a:pt x="774890" y="926109"/>
                </a:lnTo>
                <a:lnTo>
                  <a:pt x="770432" y="948169"/>
                </a:lnTo>
                <a:lnTo>
                  <a:pt x="758291" y="966203"/>
                </a:lnTo>
                <a:lnTo>
                  <a:pt x="740257" y="978344"/>
                </a:lnTo>
                <a:lnTo>
                  <a:pt x="718197" y="982802"/>
                </a:lnTo>
                <a:lnTo>
                  <a:pt x="696125" y="978344"/>
                </a:lnTo>
                <a:lnTo>
                  <a:pt x="678103" y="966203"/>
                </a:lnTo>
                <a:lnTo>
                  <a:pt x="665949" y="948169"/>
                </a:lnTo>
                <a:lnTo>
                  <a:pt x="661492" y="926109"/>
                </a:lnTo>
                <a:lnTo>
                  <a:pt x="661492" y="888301"/>
                </a:lnTo>
                <a:lnTo>
                  <a:pt x="665949" y="866228"/>
                </a:lnTo>
                <a:lnTo>
                  <a:pt x="678103" y="848207"/>
                </a:lnTo>
                <a:lnTo>
                  <a:pt x="696125" y="836066"/>
                </a:lnTo>
                <a:lnTo>
                  <a:pt x="718197" y="831608"/>
                </a:lnTo>
                <a:lnTo>
                  <a:pt x="740257" y="836066"/>
                </a:lnTo>
                <a:lnTo>
                  <a:pt x="758291" y="848207"/>
                </a:lnTo>
                <a:lnTo>
                  <a:pt x="770432" y="866228"/>
                </a:lnTo>
                <a:lnTo>
                  <a:pt x="774890" y="888301"/>
                </a:lnTo>
                <a:lnTo>
                  <a:pt x="774890" y="814666"/>
                </a:lnTo>
                <a:lnTo>
                  <a:pt x="754976" y="801230"/>
                </a:lnTo>
                <a:lnTo>
                  <a:pt x="718197" y="793800"/>
                </a:lnTo>
                <a:lnTo>
                  <a:pt x="681405" y="801230"/>
                </a:lnTo>
                <a:lnTo>
                  <a:pt x="651370" y="821486"/>
                </a:lnTo>
                <a:lnTo>
                  <a:pt x="631113" y="851522"/>
                </a:lnTo>
                <a:lnTo>
                  <a:pt x="623697" y="888301"/>
                </a:lnTo>
                <a:lnTo>
                  <a:pt x="623697" y="926109"/>
                </a:lnTo>
                <a:lnTo>
                  <a:pt x="625094" y="941882"/>
                </a:lnTo>
                <a:lnTo>
                  <a:pt x="629107" y="957084"/>
                </a:lnTo>
                <a:lnTo>
                  <a:pt x="635609" y="971410"/>
                </a:lnTo>
                <a:lnTo>
                  <a:pt x="644486" y="984529"/>
                </a:lnTo>
                <a:lnTo>
                  <a:pt x="627418" y="989393"/>
                </a:lnTo>
                <a:lnTo>
                  <a:pt x="611708" y="997292"/>
                </a:lnTo>
                <a:lnTo>
                  <a:pt x="597725" y="1007973"/>
                </a:lnTo>
                <a:lnTo>
                  <a:pt x="585889" y="1021194"/>
                </a:lnTo>
                <a:lnTo>
                  <a:pt x="585368" y="1020610"/>
                </a:lnTo>
                <a:lnTo>
                  <a:pt x="574052" y="1007973"/>
                </a:lnTo>
                <a:lnTo>
                  <a:pt x="560082" y="997292"/>
                </a:lnTo>
                <a:lnTo>
                  <a:pt x="544360" y="989393"/>
                </a:lnTo>
                <a:lnTo>
                  <a:pt x="527304" y="984529"/>
                </a:lnTo>
                <a:lnTo>
                  <a:pt x="528472" y="982802"/>
                </a:lnTo>
                <a:lnTo>
                  <a:pt x="536181" y="971410"/>
                </a:lnTo>
                <a:lnTo>
                  <a:pt x="542683" y="957084"/>
                </a:lnTo>
                <a:lnTo>
                  <a:pt x="546684" y="941882"/>
                </a:lnTo>
                <a:lnTo>
                  <a:pt x="548093" y="926109"/>
                </a:lnTo>
                <a:lnTo>
                  <a:pt x="548093" y="888301"/>
                </a:lnTo>
                <a:lnTo>
                  <a:pt x="540664" y="851522"/>
                </a:lnTo>
                <a:lnTo>
                  <a:pt x="527240" y="831608"/>
                </a:lnTo>
                <a:lnTo>
                  <a:pt x="520407" y="821486"/>
                </a:lnTo>
                <a:lnTo>
                  <a:pt x="510298" y="814679"/>
                </a:lnTo>
                <a:lnTo>
                  <a:pt x="510298" y="888301"/>
                </a:lnTo>
                <a:lnTo>
                  <a:pt x="510298" y="926109"/>
                </a:lnTo>
                <a:lnTo>
                  <a:pt x="505841" y="948169"/>
                </a:lnTo>
                <a:lnTo>
                  <a:pt x="493687" y="966203"/>
                </a:lnTo>
                <a:lnTo>
                  <a:pt x="475665" y="978344"/>
                </a:lnTo>
                <a:lnTo>
                  <a:pt x="453593" y="982802"/>
                </a:lnTo>
                <a:lnTo>
                  <a:pt x="431520" y="978344"/>
                </a:lnTo>
                <a:lnTo>
                  <a:pt x="413499" y="966203"/>
                </a:lnTo>
                <a:lnTo>
                  <a:pt x="401345" y="948169"/>
                </a:lnTo>
                <a:lnTo>
                  <a:pt x="396887" y="926109"/>
                </a:lnTo>
                <a:lnTo>
                  <a:pt x="396887" y="888301"/>
                </a:lnTo>
                <a:lnTo>
                  <a:pt x="401345" y="866228"/>
                </a:lnTo>
                <a:lnTo>
                  <a:pt x="413499" y="848207"/>
                </a:lnTo>
                <a:lnTo>
                  <a:pt x="431520" y="836066"/>
                </a:lnTo>
                <a:lnTo>
                  <a:pt x="453593" y="831608"/>
                </a:lnTo>
                <a:lnTo>
                  <a:pt x="475665" y="836066"/>
                </a:lnTo>
                <a:lnTo>
                  <a:pt x="493687" y="848207"/>
                </a:lnTo>
                <a:lnTo>
                  <a:pt x="505841" y="866228"/>
                </a:lnTo>
                <a:lnTo>
                  <a:pt x="510298" y="888301"/>
                </a:lnTo>
                <a:lnTo>
                  <a:pt x="510298" y="814679"/>
                </a:lnTo>
                <a:lnTo>
                  <a:pt x="490372" y="801230"/>
                </a:lnTo>
                <a:lnTo>
                  <a:pt x="453593" y="793800"/>
                </a:lnTo>
                <a:lnTo>
                  <a:pt x="416814" y="801230"/>
                </a:lnTo>
                <a:lnTo>
                  <a:pt x="386765" y="821486"/>
                </a:lnTo>
                <a:lnTo>
                  <a:pt x="366522" y="851522"/>
                </a:lnTo>
                <a:lnTo>
                  <a:pt x="359092" y="888301"/>
                </a:lnTo>
                <a:lnTo>
                  <a:pt x="359092" y="926109"/>
                </a:lnTo>
                <a:lnTo>
                  <a:pt x="360489" y="941882"/>
                </a:lnTo>
                <a:lnTo>
                  <a:pt x="364502" y="957084"/>
                </a:lnTo>
                <a:lnTo>
                  <a:pt x="371005" y="971410"/>
                </a:lnTo>
                <a:lnTo>
                  <a:pt x="379882" y="984529"/>
                </a:lnTo>
                <a:lnTo>
                  <a:pt x="348881" y="996073"/>
                </a:lnTo>
                <a:lnTo>
                  <a:pt x="324358" y="1016901"/>
                </a:lnTo>
                <a:lnTo>
                  <a:pt x="308229" y="1044740"/>
                </a:lnTo>
                <a:lnTo>
                  <a:pt x="302387" y="1077302"/>
                </a:lnTo>
                <a:lnTo>
                  <a:pt x="302387" y="1134008"/>
                </a:lnTo>
                <a:lnTo>
                  <a:pt x="340194" y="1134008"/>
                </a:lnTo>
                <a:lnTo>
                  <a:pt x="340194" y="1077302"/>
                </a:lnTo>
                <a:lnTo>
                  <a:pt x="344652" y="1055230"/>
                </a:lnTo>
                <a:lnTo>
                  <a:pt x="356793" y="1037209"/>
                </a:lnTo>
                <a:lnTo>
                  <a:pt x="374827" y="1025055"/>
                </a:lnTo>
                <a:lnTo>
                  <a:pt x="396887" y="1020610"/>
                </a:lnTo>
                <a:lnTo>
                  <a:pt x="510298" y="1020610"/>
                </a:lnTo>
                <a:lnTo>
                  <a:pt x="532358" y="1025055"/>
                </a:lnTo>
                <a:lnTo>
                  <a:pt x="550379" y="1037209"/>
                </a:lnTo>
                <a:lnTo>
                  <a:pt x="562533" y="1055230"/>
                </a:lnTo>
                <a:lnTo>
                  <a:pt x="566991" y="1077302"/>
                </a:lnTo>
                <a:lnTo>
                  <a:pt x="566991" y="1134008"/>
                </a:lnTo>
                <a:lnTo>
                  <a:pt x="604786" y="1134008"/>
                </a:lnTo>
                <a:lnTo>
                  <a:pt x="604786" y="1077302"/>
                </a:lnTo>
                <a:lnTo>
                  <a:pt x="609244" y="1055230"/>
                </a:lnTo>
                <a:lnTo>
                  <a:pt x="621398" y="1037209"/>
                </a:lnTo>
                <a:lnTo>
                  <a:pt x="639419" y="1025055"/>
                </a:lnTo>
                <a:lnTo>
                  <a:pt x="658583" y="1021194"/>
                </a:lnTo>
                <a:lnTo>
                  <a:pt x="661492" y="1020610"/>
                </a:lnTo>
                <a:lnTo>
                  <a:pt x="774890" y="1020610"/>
                </a:lnTo>
                <a:lnTo>
                  <a:pt x="796963" y="1025055"/>
                </a:lnTo>
                <a:lnTo>
                  <a:pt x="814984" y="1037209"/>
                </a:lnTo>
                <a:lnTo>
                  <a:pt x="827138" y="1055230"/>
                </a:lnTo>
                <a:lnTo>
                  <a:pt x="831596" y="1077302"/>
                </a:lnTo>
                <a:lnTo>
                  <a:pt x="831596" y="1134008"/>
                </a:lnTo>
                <a:lnTo>
                  <a:pt x="869391" y="1134008"/>
                </a:lnTo>
                <a:lnTo>
                  <a:pt x="869391" y="1077302"/>
                </a:lnTo>
                <a:lnTo>
                  <a:pt x="873848" y="1055230"/>
                </a:lnTo>
                <a:lnTo>
                  <a:pt x="886002" y="1037209"/>
                </a:lnTo>
                <a:lnTo>
                  <a:pt x="904024" y="1025055"/>
                </a:lnTo>
                <a:lnTo>
                  <a:pt x="923188" y="1021194"/>
                </a:lnTo>
                <a:lnTo>
                  <a:pt x="926096" y="1020610"/>
                </a:lnTo>
                <a:lnTo>
                  <a:pt x="1039495" y="1020610"/>
                </a:lnTo>
                <a:lnTo>
                  <a:pt x="1061567" y="1025055"/>
                </a:lnTo>
                <a:lnTo>
                  <a:pt x="1079588" y="1037209"/>
                </a:lnTo>
                <a:lnTo>
                  <a:pt x="1091742" y="1055230"/>
                </a:lnTo>
                <a:lnTo>
                  <a:pt x="1096187" y="1077302"/>
                </a:lnTo>
                <a:lnTo>
                  <a:pt x="1096187" y="1134008"/>
                </a:lnTo>
                <a:lnTo>
                  <a:pt x="1133995" y="1134008"/>
                </a:lnTo>
                <a:lnTo>
                  <a:pt x="1133995" y="1077302"/>
                </a:lnTo>
                <a:close/>
              </a:path>
              <a:path w="1134109" h="1134109">
                <a:moveTo>
                  <a:pt x="1133995" y="18910"/>
                </a:moveTo>
                <a:lnTo>
                  <a:pt x="1132509" y="11544"/>
                </a:lnTo>
                <a:lnTo>
                  <a:pt x="1128458" y="5537"/>
                </a:lnTo>
                <a:lnTo>
                  <a:pt x="1122451" y="1485"/>
                </a:lnTo>
                <a:lnTo>
                  <a:pt x="1115098" y="0"/>
                </a:lnTo>
                <a:lnTo>
                  <a:pt x="1096187" y="0"/>
                </a:lnTo>
                <a:lnTo>
                  <a:pt x="1096187" y="37807"/>
                </a:lnTo>
                <a:lnTo>
                  <a:pt x="1096187" y="75603"/>
                </a:lnTo>
                <a:lnTo>
                  <a:pt x="340194" y="75603"/>
                </a:lnTo>
                <a:lnTo>
                  <a:pt x="340194" y="37807"/>
                </a:lnTo>
                <a:lnTo>
                  <a:pt x="1096187" y="37807"/>
                </a:lnTo>
                <a:lnTo>
                  <a:pt x="1096187" y="0"/>
                </a:lnTo>
                <a:lnTo>
                  <a:pt x="321297" y="0"/>
                </a:lnTo>
                <a:lnTo>
                  <a:pt x="313931" y="1485"/>
                </a:lnTo>
                <a:lnTo>
                  <a:pt x="307924" y="5537"/>
                </a:lnTo>
                <a:lnTo>
                  <a:pt x="303872" y="11544"/>
                </a:lnTo>
                <a:lnTo>
                  <a:pt x="302387" y="18910"/>
                </a:lnTo>
                <a:lnTo>
                  <a:pt x="302387" y="94500"/>
                </a:lnTo>
                <a:lnTo>
                  <a:pt x="303872" y="101866"/>
                </a:lnTo>
                <a:lnTo>
                  <a:pt x="307924" y="107873"/>
                </a:lnTo>
                <a:lnTo>
                  <a:pt x="313931" y="111925"/>
                </a:lnTo>
                <a:lnTo>
                  <a:pt x="321297" y="113411"/>
                </a:lnTo>
                <a:lnTo>
                  <a:pt x="340194" y="113411"/>
                </a:lnTo>
                <a:lnTo>
                  <a:pt x="340194" y="340207"/>
                </a:lnTo>
                <a:lnTo>
                  <a:pt x="377990" y="340207"/>
                </a:lnTo>
                <a:lnTo>
                  <a:pt x="377990" y="113411"/>
                </a:lnTo>
                <a:lnTo>
                  <a:pt x="1058392" y="113411"/>
                </a:lnTo>
                <a:lnTo>
                  <a:pt x="1058392" y="529209"/>
                </a:lnTo>
                <a:lnTo>
                  <a:pt x="453593" y="529209"/>
                </a:lnTo>
                <a:lnTo>
                  <a:pt x="453593" y="567004"/>
                </a:lnTo>
                <a:lnTo>
                  <a:pt x="699287" y="567004"/>
                </a:lnTo>
                <a:lnTo>
                  <a:pt x="699287" y="650544"/>
                </a:lnTo>
                <a:lnTo>
                  <a:pt x="576440" y="720699"/>
                </a:lnTo>
                <a:lnTo>
                  <a:pt x="595185" y="753503"/>
                </a:lnTo>
                <a:lnTo>
                  <a:pt x="699287" y="694067"/>
                </a:lnTo>
                <a:lnTo>
                  <a:pt x="699287" y="756005"/>
                </a:lnTo>
                <a:lnTo>
                  <a:pt x="737095" y="756005"/>
                </a:lnTo>
                <a:lnTo>
                  <a:pt x="737095" y="694067"/>
                </a:lnTo>
                <a:lnTo>
                  <a:pt x="841044" y="753503"/>
                </a:lnTo>
                <a:lnTo>
                  <a:pt x="859790" y="720699"/>
                </a:lnTo>
                <a:lnTo>
                  <a:pt x="813219" y="694067"/>
                </a:lnTo>
                <a:lnTo>
                  <a:pt x="737095" y="650544"/>
                </a:lnTo>
                <a:lnTo>
                  <a:pt x="737095" y="567004"/>
                </a:lnTo>
                <a:lnTo>
                  <a:pt x="1133995" y="567004"/>
                </a:lnTo>
                <a:lnTo>
                  <a:pt x="1133995" y="529209"/>
                </a:lnTo>
                <a:lnTo>
                  <a:pt x="1096187" y="529209"/>
                </a:lnTo>
                <a:lnTo>
                  <a:pt x="1096187" y="113411"/>
                </a:lnTo>
                <a:lnTo>
                  <a:pt x="1115098" y="113411"/>
                </a:lnTo>
                <a:lnTo>
                  <a:pt x="1122451" y="111925"/>
                </a:lnTo>
                <a:lnTo>
                  <a:pt x="1128458" y="107873"/>
                </a:lnTo>
                <a:lnTo>
                  <a:pt x="1132509" y="101866"/>
                </a:lnTo>
                <a:lnTo>
                  <a:pt x="1133995" y="94500"/>
                </a:lnTo>
                <a:lnTo>
                  <a:pt x="1133995" y="75603"/>
                </a:lnTo>
                <a:lnTo>
                  <a:pt x="1133995" y="37807"/>
                </a:lnTo>
                <a:lnTo>
                  <a:pt x="1133995" y="18910"/>
                </a:lnTo>
                <a:close/>
              </a:path>
            </a:pathLst>
          </a:custGeom>
          <a:solidFill>
            <a:srgbClr val="72BE44"/>
          </a:solidFill>
        </p:spPr>
        <p:txBody>
          <a:bodyPr wrap="square" lIns="0" tIns="0" rIns="0" bIns="0" rtlCol="0"/>
          <a:lstStyle/>
          <a:p>
            <a:endParaRPr/>
          </a:p>
        </p:txBody>
      </p:sp>
      <p:sp>
        <p:nvSpPr>
          <p:cNvPr id="66" name="object 118">
            <a:extLst>
              <a:ext uri="{FF2B5EF4-FFF2-40B4-BE49-F238E27FC236}">
                <a16:creationId xmlns:a16="http://schemas.microsoft.com/office/drawing/2014/main" id="{A04AB3B4-B67A-CF6A-619D-3EF4359E3A12}"/>
              </a:ext>
            </a:extLst>
          </p:cNvPr>
          <p:cNvSpPr/>
          <p:nvPr/>
        </p:nvSpPr>
        <p:spPr>
          <a:xfrm>
            <a:off x="12169555" y="6410434"/>
            <a:ext cx="972185" cy="1132840"/>
          </a:xfrm>
          <a:custGeom>
            <a:avLst/>
            <a:gdLst/>
            <a:ahLst/>
            <a:cxnLst/>
            <a:rect l="l" t="t" r="r" b="b"/>
            <a:pathLst>
              <a:path w="972184" h="1132840">
                <a:moveTo>
                  <a:pt x="210346" y="753110"/>
                </a:moveTo>
                <a:lnTo>
                  <a:pt x="177121" y="753110"/>
                </a:lnTo>
                <a:lnTo>
                  <a:pt x="177121" y="598170"/>
                </a:lnTo>
                <a:lnTo>
                  <a:pt x="187982" y="547370"/>
                </a:lnTo>
                <a:lnTo>
                  <a:pt x="212096" y="513080"/>
                </a:lnTo>
                <a:lnTo>
                  <a:pt x="249281" y="487680"/>
                </a:lnTo>
                <a:lnTo>
                  <a:pt x="406073" y="426720"/>
                </a:lnTo>
                <a:lnTo>
                  <a:pt x="406073" y="394970"/>
                </a:lnTo>
                <a:lnTo>
                  <a:pt x="387622" y="378460"/>
                </a:lnTo>
                <a:lnTo>
                  <a:pt x="373125" y="358140"/>
                </a:lnTo>
                <a:lnTo>
                  <a:pt x="362777" y="336550"/>
                </a:lnTo>
                <a:lnTo>
                  <a:pt x="356770" y="312420"/>
                </a:lnTo>
                <a:lnTo>
                  <a:pt x="347747" y="311150"/>
                </a:lnTo>
                <a:lnTo>
                  <a:pt x="314893" y="289560"/>
                </a:lnTo>
                <a:lnTo>
                  <a:pt x="302954" y="252730"/>
                </a:lnTo>
                <a:lnTo>
                  <a:pt x="303844" y="243840"/>
                </a:lnTo>
                <a:lnTo>
                  <a:pt x="306469" y="233680"/>
                </a:lnTo>
                <a:lnTo>
                  <a:pt x="310760" y="224790"/>
                </a:lnTo>
                <a:lnTo>
                  <a:pt x="316648" y="215900"/>
                </a:lnTo>
                <a:lnTo>
                  <a:pt x="316648" y="167640"/>
                </a:lnTo>
                <a:lnTo>
                  <a:pt x="322657" y="123190"/>
                </a:lnTo>
                <a:lnTo>
                  <a:pt x="339609" y="82550"/>
                </a:lnTo>
                <a:lnTo>
                  <a:pt x="365889" y="48260"/>
                </a:lnTo>
                <a:lnTo>
                  <a:pt x="399886" y="22860"/>
                </a:lnTo>
                <a:lnTo>
                  <a:pt x="439985" y="5080"/>
                </a:lnTo>
                <a:lnTo>
                  <a:pt x="484574" y="0"/>
                </a:lnTo>
                <a:lnTo>
                  <a:pt x="529163" y="5080"/>
                </a:lnTo>
                <a:lnTo>
                  <a:pt x="569262" y="22860"/>
                </a:lnTo>
                <a:lnTo>
                  <a:pt x="582861" y="33020"/>
                </a:lnTo>
                <a:lnTo>
                  <a:pt x="484576" y="33020"/>
                </a:lnTo>
                <a:lnTo>
                  <a:pt x="442046" y="39370"/>
                </a:lnTo>
                <a:lnTo>
                  <a:pt x="405075" y="58420"/>
                </a:lnTo>
                <a:lnTo>
                  <a:pt x="375899" y="87630"/>
                </a:lnTo>
                <a:lnTo>
                  <a:pt x="356754" y="124460"/>
                </a:lnTo>
                <a:lnTo>
                  <a:pt x="349875" y="167640"/>
                </a:lnTo>
                <a:lnTo>
                  <a:pt x="349882" y="195580"/>
                </a:lnTo>
                <a:lnTo>
                  <a:pt x="485625" y="195580"/>
                </a:lnTo>
                <a:lnTo>
                  <a:pt x="482067" y="196850"/>
                </a:lnTo>
                <a:lnTo>
                  <a:pt x="459007" y="203200"/>
                </a:lnTo>
                <a:lnTo>
                  <a:pt x="435566" y="207010"/>
                </a:lnTo>
                <a:lnTo>
                  <a:pt x="411963" y="209550"/>
                </a:lnTo>
                <a:lnTo>
                  <a:pt x="388418" y="209550"/>
                </a:lnTo>
                <a:lnTo>
                  <a:pt x="388418" y="228600"/>
                </a:lnTo>
                <a:lnTo>
                  <a:pt x="355193" y="228600"/>
                </a:lnTo>
                <a:lnTo>
                  <a:pt x="351304" y="229870"/>
                </a:lnTo>
                <a:lnTo>
                  <a:pt x="347634" y="232410"/>
                </a:lnTo>
                <a:lnTo>
                  <a:pt x="344558" y="234950"/>
                </a:lnTo>
                <a:lnTo>
                  <a:pt x="341000" y="238760"/>
                </a:lnTo>
                <a:lnTo>
                  <a:pt x="336181" y="245110"/>
                </a:lnTo>
                <a:lnTo>
                  <a:pt x="336181" y="261620"/>
                </a:lnTo>
                <a:lnTo>
                  <a:pt x="339525" y="267970"/>
                </a:lnTo>
                <a:lnTo>
                  <a:pt x="348234" y="275590"/>
                </a:lnTo>
                <a:lnTo>
                  <a:pt x="351561" y="278130"/>
                </a:lnTo>
                <a:lnTo>
                  <a:pt x="355193" y="279400"/>
                </a:lnTo>
                <a:lnTo>
                  <a:pt x="388418" y="279400"/>
                </a:lnTo>
                <a:lnTo>
                  <a:pt x="388418" y="293370"/>
                </a:lnTo>
                <a:lnTo>
                  <a:pt x="395625" y="328930"/>
                </a:lnTo>
                <a:lnTo>
                  <a:pt x="415783" y="359410"/>
                </a:lnTo>
                <a:lnTo>
                  <a:pt x="446700" y="379730"/>
                </a:lnTo>
                <a:lnTo>
                  <a:pt x="486182" y="387350"/>
                </a:lnTo>
                <a:lnTo>
                  <a:pt x="572277" y="387350"/>
                </a:lnTo>
                <a:lnTo>
                  <a:pt x="565753" y="393700"/>
                </a:lnTo>
                <a:lnTo>
                  <a:pt x="565753" y="412750"/>
                </a:lnTo>
                <a:lnTo>
                  <a:pt x="439300" y="412750"/>
                </a:lnTo>
                <a:lnTo>
                  <a:pt x="439300" y="431800"/>
                </a:lnTo>
                <a:lnTo>
                  <a:pt x="460601" y="458470"/>
                </a:lnTo>
                <a:lnTo>
                  <a:pt x="417422" y="458470"/>
                </a:lnTo>
                <a:lnTo>
                  <a:pt x="385391" y="469900"/>
                </a:lnTo>
                <a:lnTo>
                  <a:pt x="391649" y="482600"/>
                </a:lnTo>
                <a:lnTo>
                  <a:pt x="354265" y="482600"/>
                </a:lnTo>
                <a:lnTo>
                  <a:pt x="261824" y="518160"/>
                </a:lnTo>
                <a:lnTo>
                  <a:pt x="252478" y="523240"/>
                </a:lnTo>
                <a:lnTo>
                  <a:pt x="234927" y="537210"/>
                </a:lnTo>
                <a:lnTo>
                  <a:pt x="217955" y="562610"/>
                </a:lnTo>
                <a:lnTo>
                  <a:pt x="210344" y="598170"/>
                </a:lnTo>
                <a:lnTo>
                  <a:pt x="210346" y="753110"/>
                </a:lnTo>
                <a:close/>
              </a:path>
              <a:path w="972184" h="1132840">
                <a:moveTo>
                  <a:pt x="652500" y="194310"/>
                </a:moveTo>
                <a:lnTo>
                  <a:pt x="619277" y="194310"/>
                </a:lnTo>
                <a:lnTo>
                  <a:pt x="619277" y="167640"/>
                </a:lnTo>
                <a:lnTo>
                  <a:pt x="612398" y="124460"/>
                </a:lnTo>
                <a:lnTo>
                  <a:pt x="593253" y="87630"/>
                </a:lnTo>
                <a:lnTo>
                  <a:pt x="564078" y="58420"/>
                </a:lnTo>
                <a:lnTo>
                  <a:pt x="527107" y="39370"/>
                </a:lnTo>
                <a:lnTo>
                  <a:pt x="484576" y="33020"/>
                </a:lnTo>
                <a:lnTo>
                  <a:pt x="582861" y="33020"/>
                </a:lnTo>
                <a:lnTo>
                  <a:pt x="603259" y="48260"/>
                </a:lnTo>
                <a:lnTo>
                  <a:pt x="629539" y="82550"/>
                </a:lnTo>
                <a:lnTo>
                  <a:pt x="646491" y="123190"/>
                </a:lnTo>
                <a:lnTo>
                  <a:pt x="652500" y="167640"/>
                </a:lnTo>
                <a:lnTo>
                  <a:pt x="652500" y="194310"/>
                </a:lnTo>
                <a:close/>
              </a:path>
              <a:path w="972184" h="1132840">
                <a:moveTo>
                  <a:pt x="531768" y="176530"/>
                </a:moveTo>
                <a:lnTo>
                  <a:pt x="384119" y="176530"/>
                </a:lnTo>
                <a:lnTo>
                  <a:pt x="423430" y="175260"/>
                </a:lnTo>
                <a:lnTo>
                  <a:pt x="462874" y="167640"/>
                </a:lnTo>
                <a:lnTo>
                  <a:pt x="501120" y="154940"/>
                </a:lnTo>
                <a:lnTo>
                  <a:pt x="536833" y="134620"/>
                </a:lnTo>
                <a:lnTo>
                  <a:pt x="545651" y="130810"/>
                </a:lnTo>
                <a:lnTo>
                  <a:pt x="554895" y="130810"/>
                </a:lnTo>
                <a:lnTo>
                  <a:pt x="563715" y="133350"/>
                </a:lnTo>
                <a:lnTo>
                  <a:pt x="571263" y="139700"/>
                </a:lnTo>
                <a:lnTo>
                  <a:pt x="595088" y="165100"/>
                </a:lnTo>
                <a:lnTo>
                  <a:pt x="550519" y="165100"/>
                </a:lnTo>
                <a:lnTo>
                  <a:pt x="534186" y="175260"/>
                </a:lnTo>
                <a:lnTo>
                  <a:pt x="531768" y="176530"/>
                </a:lnTo>
                <a:close/>
              </a:path>
              <a:path w="972184" h="1132840">
                <a:moveTo>
                  <a:pt x="572277" y="387350"/>
                </a:moveTo>
                <a:lnTo>
                  <a:pt x="486182" y="387350"/>
                </a:lnTo>
                <a:lnTo>
                  <a:pt x="522880" y="381000"/>
                </a:lnTo>
                <a:lnTo>
                  <a:pt x="552947" y="360680"/>
                </a:lnTo>
                <a:lnTo>
                  <a:pt x="573268" y="330200"/>
                </a:lnTo>
                <a:lnTo>
                  <a:pt x="580734" y="293370"/>
                </a:lnTo>
                <a:lnTo>
                  <a:pt x="580734" y="198120"/>
                </a:lnTo>
                <a:lnTo>
                  <a:pt x="578825" y="195580"/>
                </a:lnTo>
                <a:lnTo>
                  <a:pt x="575323" y="191770"/>
                </a:lnTo>
                <a:lnTo>
                  <a:pt x="556597" y="172720"/>
                </a:lnTo>
                <a:lnTo>
                  <a:pt x="550519" y="165100"/>
                </a:lnTo>
                <a:lnTo>
                  <a:pt x="595088" y="165100"/>
                </a:lnTo>
                <a:lnTo>
                  <a:pt x="602108" y="172720"/>
                </a:lnTo>
                <a:lnTo>
                  <a:pt x="606847" y="177800"/>
                </a:lnTo>
                <a:lnTo>
                  <a:pt x="612369" y="184150"/>
                </a:lnTo>
                <a:lnTo>
                  <a:pt x="613773" y="187960"/>
                </a:lnTo>
                <a:lnTo>
                  <a:pt x="613944" y="194310"/>
                </a:lnTo>
                <a:lnTo>
                  <a:pt x="652500" y="194310"/>
                </a:lnTo>
                <a:lnTo>
                  <a:pt x="652500" y="214630"/>
                </a:lnTo>
                <a:lnTo>
                  <a:pt x="658350" y="223520"/>
                </a:lnTo>
                <a:lnTo>
                  <a:pt x="660192" y="227330"/>
                </a:lnTo>
                <a:lnTo>
                  <a:pt x="613964" y="227330"/>
                </a:lnTo>
                <a:lnTo>
                  <a:pt x="613964" y="279400"/>
                </a:lnTo>
                <a:lnTo>
                  <a:pt x="660049" y="279400"/>
                </a:lnTo>
                <a:lnTo>
                  <a:pt x="654260" y="289560"/>
                </a:lnTo>
                <a:lnTo>
                  <a:pt x="621480" y="311150"/>
                </a:lnTo>
                <a:lnTo>
                  <a:pt x="612486" y="312420"/>
                </a:lnTo>
                <a:lnTo>
                  <a:pt x="606541" y="336550"/>
                </a:lnTo>
                <a:lnTo>
                  <a:pt x="596464" y="358140"/>
                </a:lnTo>
                <a:lnTo>
                  <a:pt x="582714" y="377190"/>
                </a:lnTo>
                <a:lnTo>
                  <a:pt x="572277" y="387350"/>
                </a:lnTo>
                <a:close/>
              </a:path>
              <a:path w="972184" h="1132840">
                <a:moveTo>
                  <a:pt x="485625" y="195580"/>
                </a:moveTo>
                <a:lnTo>
                  <a:pt x="352121" y="195580"/>
                </a:lnTo>
                <a:lnTo>
                  <a:pt x="354387" y="194310"/>
                </a:lnTo>
                <a:lnTo>
                  <a:pt x="356671" y="194310"/>
                </a:lnTo>
                <a:lnTo>
                  <a:pt x="357995" y="190500"/>
                </a:lnTo>
                <a:lnTo>
                  <a:pt x="360589" y="186690"/>
                </a:lnTo>
                <a:lnTo>
                  <a:pt x="363822" y="182880"/>
                </a:lnTo>
                <a:lnTo>
                  <a:pt x="369297" y="177800"/>
                </a:lnTo>
                <a:lnTo>
                  <a:pt x="376702" y="175260"/>
                </a:lnTo>
                <a:lnTo>
                  <a:pt x="384119" y="176530"/>
                </a:lnTo>
                <a:lnTo>
                  <a:pt x="531768" y="176530"/>
                </a:lnTo>
                <a:lnTo>
                  <a:pt x="517264" y="184150"/>
                </a:lnTo>
                <a:lnTo>
                  <a:pt x="485625" y="195580"/>
                </a:lnTo>
                <a:close/>
              </a:path>
              <a:path w="972184" h="1132840">
                <a:moveTo>
                  <a:pt x="660049" y="279400"/>
                </a:moveTo>
                <a:lnTo>
                  <a:pt x="613964" y="279400"/>
                </a:lnTo>
                <a:lnTo>
                  <a:pt x="617596" y="278130"/>
                </a:lnTo>
                <a:lnTo>
                  <a:pt x="620920" y="275590"/>
                </a:lnTo>
                <a:lnTo>
                  <a:pt x="629629" y="267970"/>
                </a:lnTo>
                <a:lnTo>
                  <a:pt x="632974" y="261620"/>
                </a:lnTo>
                <a:lnTo>
                  <a:pt x="632974" y="252730"/>
                </a:lnTo>
                <a:lnTo>
                  <a:pt x="631610" y="245110"/>
                </a:lnTo>
                <a:lnTo>
                  <a:pt x="627754" y="237490"/>
                </a:lnTo>
                <a:lnTo>
                  <a:pt x="621755" y="231140"/>
                </a:lnTo>
                <a:lnTo>
                  <a:pt x="613964" y="227330"/>
                </a:lnTo>
                <a:lnTo>
                  <a:pt x="660192" y="227330"/>
                </a:lnTo>
                <a:lnTo>
                  <a:pt x="662648" y="232410"/>
                </a:lnTo>
                <a:lnTo>
                  <a:pt x="665297" y="242570"/>
                </a:lnTo>
                <a:lnTo>
                  <a:pt x="666201" y="252730"/>
                </a:lnTo>
                <a:lnTo>
                  <a:pt x="664814" y="266700"/>
                </a:lnTo>
                <a:lnTo>
                  <a:pt x="660773" y="278130"/>
                </a:lnTo>
                <a:lnTo>
                  <a:pt x="660049" y="279400"/>
                </a:lnTo>
                <a:close/>
              </a:path>
              <a:path w="972184" h="1132840">
                <a:moveTo>
                  <a:pt x="388418" y="279400"/>
                </a:moveTo>
                <a:lnTo>
                  <a:pt x="355193" y="279400"/>
                </a:lnTo>
                <a:lnTo>
                  <a:pt x="355193" y="228600"/>
                </a:lnTo>
                <a:lnTo>
                  <a:pt x="388418" y="228600"/>
                </a:lnTo>
                <a:lnTo>
                  <a:pt x="388418" y="279400"/>
                </a:lnTo>
                <a:close/>
              </a:path>
              <a:path w="972184" h="1132840">
                <a:moveTo>
                  <a:pt x="97719" y="753110"/>
                </a:moveTo>
                <a:lnTo>
                  <a:pt x="64492" y="753110"/>
                </a:lnTo>
                <a:lnTo>
                  <a:pt x="64492" y="533400"/>
                </a:lnTo>
                <a:lnTo>
                  <a:pt x="65688" y="529590"/>
                </a:lnTo>
                <a:lnTo>
                  <a:pt x="147744" y="421640"/>
                </a:lnTo>
                <a:lnTo>
                  <a:pt x="142533" y="414020"/>
                </a:lnTo>
                <a:lnTo>
                  <a:pt x="138640" y="405130"/>
                </a:lnTo>
                <a:lnTo>
                  <a:pt x="136202" y="394970"/>
                </a:lnTo>
                <a:lnTo>
                  <a:pt x="135358" y="384810"/>
                </a:lnTo>
                <a:lnTo>
                  <a:pt x="140140" y="361950"/>
                </a:lnTo>
                <a:lnTo>
                  <a:pt x="153172" y="341630"/>
                </a:lnTo>
                <a:lnTo>
                  <a:pt x="172485" y="328930"/>
                </a:lnTo>
                <a:lnTo>
                  <a:pt x="196109" y="323850"/>
                </a:lnTo>
                <a:lnTo>
                  <a:pt x="219733" y="328930"/>
                </a:lnTo>
                <a:lnTo>
                  <a:pt x="239046" y="341630"/>
                </a:lnTo>
                <a:lnTo>
                  <a:pt x="248821" y="356870"/>
                </a:lnTo>
                <a:lnTo>
                  <a:pt x="196109" y="356870"/>
                </a:lnTo>
                <a:lnTo>
                  <a:pt x="185406" y="359410"/>
                </a:lnTo>
                <a:lnTo>
                  <a:pt x="176655" y="365760"/>
                </a:lnTo>
                <a:lnTo>
                  <a:pt x="170750" y="374650"/>
                </a:lnTo>
                <a:lnTo>
                  <a:pt x="168583" y="384810"/>
                </a:lnTo>
                <a:lnTo>
                  <a:pt x="170795" y="396240"/>
                </a:lnTo>
                <a:lnTo>
                  <a:pt x="176775" y="405130"/>
                </a:lnTo>
                <a:lnTo>
                  <a:pt x="185541" y="410210"/>
                </a:lnTo>
                <a:lnTo>
                  <a:pt x="196109" y="412750"/>
                </a:lnTo>
                <a:lnTo>
                  <a:pt x="249473" y="412750"/>
                </a:lnTo>
                <a:lnTo>
                  <a:pt x="239047" y="427990"/>
                </a:lnTo>
                <a:lnTo>
                  <a:pt x="219734" y="440690"/>
                </a:lnTo>
                <a:lnTo>
                  <a:pt x="213828" y="441960"/>
                </a:lnTo>
                <a:lnTo>
                  <a:pt x="174295" y="441960"/>
                </a:lnTo>
                <a:lnTo>
                  <a:pt x="97719" y="542290"/>
                </a:lnTo>
                <a:lnTo>
                  <a:pt x="97719" y="753110"/>
                </a:lnTo>
                <a:close/>
              </a:path>
              <a:path w="972184" h="1132840">
                <a:moveTo>
                  <a:pt x="783575" y="445770"/>
                </a:moveTo>
                <a:lnTo>
                  <a:pt x="775889" y="445770"/>
                </a:lnTo>
                <a:lnTo>
                  <a:pt x="752265" y="440690"/>
                </a:lnTo>
                <a:lnTo>
                  <a:pt x="732952" y="427990"/>
                </a:lnTo>
                <a:lnTo>
                  <a:pt x="719920" y="408940"/>
                </a:lnTo>
                <a:lnTo>
                  <a:pt x="715138" y="384810"/>
                </a:lnTo>
                <a:lnTo>
                  <a:pt x="719920" y="361950"/>
                </a:lnTo>
                <a:lnTo>
                  <a:pt x="732952" y="341630"/>
                </a:lnTo>
                <a:lnTo>
                  <a:pt x="752265" y="328930"/>
                </a:lnTo>
                <a:lnTo>
                  <a:pt x="775889" y="323850"/>
                </a:lnTo>
                <a:lnTo>
                  <a:pt x="799513" y="328930"/>
                </a:lnTo>
                <a:lnTo>
                  <a:pt x="818826" y="341630"/>
                </a:lnTo>
                <a:lnTo>
                  <a:pt x="828601" y="356870"/>
                </a:lnTo>
                <a:lnTo>
                  <a:pt x="775894" y="356870"/>
                </a:lnTo>
                <a:lnTo>
                  <a:pt x="765189" y="359410"/>
                </a:lnTo>
                <a:lnTo>
                  <a:pt x="756439" y="365760"/>
                </a:lnTo>
                <a:lnTo>
                  <a:pt x="750534" y="374650"/>
                </a:lnTo>
                <a:lnTo>
                  <a:pt x="748367" y="384810"/>
                </a:lnTo>
                <a:lnTo>
                  <a:pt x="750534" y="396240"/>
                </a:lnTo>
                <a:lnTo>
                  <a:pt x="756440" y="403860"/>
                </a:lnTo>
                <a:lnTo>
                  <a:pt x="765190" y="410210"/>
                </a:lnTo>
                <a:lnTo>
                  <a:pt x="775894" y="412750"/>
                </a:lnTo>
                <a:lnTo>
                  <a:pt x="830023" y="412750"/>
                </a:lnTo>
                <a:lnTo>
                  <a:pt x="829466" y="414020"/>
                </a:lnTo>
                <a:lnTo>
                  <a:pt x="824255" y="421640"/>
                </a:lnTo>
                <a:lnTo>
                  <a:pt x="839701" y="441960"/>
                </a:lnTo>
                <a:lnTo>
                  <a:pt x="797703" y="441960"/>
                </a:lnTo>
                <a:lnTo>
                  <a:pt x="790926" y="444500"/>
                </a:lnTo>
                <a:lnTo>
                  <a:pt x="783575" y="445770"/>
                </a:lnTo>
                <a:close/>
              </a:path>
              <a:path w="972184" h="1132840">
                <a:moveTo>
                  <a:pt x="249473" y="412750"/>
                </a:moveTo>
                <a:lnTo>
                  <a:pt x="196109" y="412750"/>
                </a:lnTo>
                <a:lnTo>
                  <a:pt x="206814" y="410210"/>
                </a:lnTo>
                <a:lnTo>
                  <a:pt x="215564" y="403860"/>
                </a:lnTo>
                <a:lnTo>
                  <a:pt x="221469" y="396240"/>
                </a:lnTo>
                <a:lnTo>
                  <a:pt x="223635" y="384810"/>
                </a:lnTo>
                <a:lnTo>
                  <a:pt x="221469" y="374650"/>
                </a:lnTo>
                <a:lnTo>
                  <a:pt x="215564" y="365760"/>
                </a:lnTo>
                <a:lnTo>
                  <a:pt x="206814" y="359410"/>
                </a:lnTo>
                <a:lnTo>
                  <a:pt x="196109" y="356870"/>
                </a:lnTo>
                <a:lnTo>
                  <a:pt x="248821" y="356870"/>
                </a:lnTo>
                <a:lnTo>
                  <a:pt x="252079" y="361950"/>
                </a:lnTo>
                <a:lnTo>
                  <a:pt x="256860" y="384810"/>
                </a:lnTo>
                <a:lnTo>
                  <a:pt x="252079" y="408940"/>
                </a:lnTo>
                <a:lnTo>
                  <a:pt x="249473" y="412750"/>
                </a:lnTo>
                <a:close/>
              </a:path>
              <a:path w="972184" h="1132840">
                <a:moveTo>
                  <a:pt x="830023" y="412750"/>
                </a:moveTo>
                <a:lnTo>
                  <a:pt x="775894" y="412750"/>
                </a:lnTo>
                <a:lnTo>
                  <a:pt x="786462" y="410210"/>
                </a:lnTo>
                <a:lnTo>
                  <a:pt x="795227" y="403860"/>
                </a:lnTo>
                <a:lnTo>
                  <a:pt x="801208" y="396240"/>
                </a:lnTo>
                <a:lnTo>
                  <a:pt x="803420" y="384810"/>
                </a:lnTo>
                <a:lnTo>
                  <a:pt x="801253" y="374650"/>
                </a:lnTo>
                <a:lnTo>
                  <a:pt x="795349" y="365760"/>
                </a:lnTo>
                <a:lnTo>
                  <a:pt x="786598" y="359410"/>
                </a:lnTo>
                <a:lnTo>
                  <a:pt x="775894" y="356870"/>
                </a:lnTo>
                <a:lnTo>
                  <a:pt x="828601" y="356870"/>
                </a:lnTo>
                <a:lnTo>
                  <a:pt x="831859" y="361950"/>
                </a:lnTo>
                <a:lnTo>
                  <a:pt x="836641" y="384810"/>
                </a:lnTo>
                <a:lnTo>
                  <a:pt x="835797" y="394970"/>
                </a:lnTo>
                <a:lnTo>
                  <a:pt x="833360" y="405130"/>
                </a:lnTo>
                <a:lnTo>
                  <a:pt x="830023" y="412750"/>
                </a:lnTo>
                <a:close/>
              </a:path>
              <a:path w="972184" h="1132840">
                <a:moveTo>
                  <a:pt x="486186" y="421640"/>
                </a:moveTo>
                <a:lnTo>
                  <a:pt x="462737" y="419100"/>
                </a:lnTo>
                <a:lnTo>
                  <a:pt x="450903" y="416560"/>
                </a:lnTo>
                <a:lnTo>
                  <a:pt x="439300" y="412750"/>
                </a:lnTo>
                <a:lnTo>
                  <a:pt x="532528" y="412750"/>
                </a:lnTo>
                <a:lnTo>
                  <a:pt x="521691" y="416560"/>
                </a:lnTo>
                <a:lnTo>
                  <a:pt x="510207" y="419100"/>
                </a:lnTo>
                <a:lnTo>
                  <a:pt x="486186" y="421640"/>
                </a:lnTo>
                <a:close/>
              </a:path>
              <a:path w="972184" h="1132840">
                <a:moveTo>
                  <a:pt x="528579" y="490220"/>
                </a:moveTo>
                <a:lnTo>
                  <a:pt x="485958" y="490220"/>
                </a:lnTo>
                <a:lnTo>
                  <a:pt x="532528" y="431800"/>
                </a:lnTo>
                <a:lnTo>
                  <a:pt x="532528" y="412750"/>
                </a:lnTo>
                <a:lnTo>
                  <a:pt x="565753" y="412750"/>
                </a:lnTo>
                <a:lnTo>
                  <a:pt x="565753" y="426720"/>
                </a:lnTo>
                <a:lnTo>
                  <a:pt x="647397" y="458470"/>
                </a:lnTo>
                <a:lnTo>
                  <a:pt x="554428" y="458470"/>
                </a:lnTo>
                <a:lnTo>
                  <a:pt x="528579" y="490220"/>
                </a:lnTo>
                <a:close/>
              </a:path>
              <a:path w="972184" h="1132840">
                <a:moveTo>
                  <a:pt x="196109" y="445770"/>
                </a:moveTo>
                <a:lnTo>
                  <a:pt x="188422" y="445770"/>
                </a:lnTo>
                <a:lnTo>
                  <a:pt x="181070" y="444500"/>
                </a:lnTo>
                <a:lnTo>
                  <a:pt x="174295" y="441960"/>
                </a:lnTo>
                <a:lnTo>
                  <a:pt x="213828" y="441960"/>
                </a:lnTo>
                <a:lnTo>
                  <a:pt x="196109" y="445770"/>
                </a:lnTo>
                <a:close/>
              </a:path>
              <a:path w="972184" h="1132840">
                <a:moveTo>
                  <a:pt x="907507" y="753110"/>
                </a:moveTo>
                <a:lnTo>
                  <a:pt x="874280" y="753110"/>
                </a:lnTo>
                <a:lnTo>
                  <a:pt x="874280" y="542290"/>
                </a:lnTo>
                <a:lnTo>
                  <a:pt x="797703" y="441960"/>
                </a:lnTo>
                <a:lnTo>
                  <a:pt x="839701" y="441960"/>
                </a:lnTo>
                <a:lnTo>
                  <a:pt x="906311" y="529590"/>
                </a:lnTo>
                <a:lnTo>
                  <a:pt x="907507" y="533400"/>
                </a:lnTo>
                <a:lnTo>
                  <a:pt x="907507" y="753110"/>
                </a:lnTo>
                <a:close/>
              </a:path>
              <a:path w="972184" h="1132840">
                <a:moveTo>
                  <a:pt x="477450" y="542290"/>
                </a:moveTo>
                <a:lnTo>
                  <a:pt x="421063" y="542290"/>
                </a:lnTo>
                <a:lnTo>
                  <a:pt x="461896" y="513080"/>
                </a:lnTo>
                <a:lnTo>
                  <a:pt x="417422" y="458470"/>
                </a:lnTo>
                <a:lnTo>
                  <a:pt x="460601" y="458470"/>
                </a:lnTo>
                <a:lnTo>
                  <a:pt x="485958" y="490220"/>
                </a:lnTo>
                <a:lnTo>
                  <a:pt x="528579" y="490220"/>
                </a:lnTo>
                <a:lnTo>
                  <a:pt x="509967" y="513080"/>
                </a:lnTo>
                <a:lnTo>
                  <a:pt x="541965" y="535940"/>
                </a:lnTo>
                <a:lnTo>
                  <a:pt x="485958" y="535940"/>
                </a:lnTo>
                <a:lnTo>
                  <a:pt x="477450" y="542290"/>
                </a:lnTo>
                <a:close/>
              </a:path>
              <a:path w="972184" h="1132840">
                <a:moveTo>
                  <a:pt x="587675" y="542290"/>
                </a:moveTo>
                <a:lnTo>
                  <a:pt x="550853" y="542290"/>
                </a:lnTo>
                <a:lnTo>
                  <a:pt x="586526" y="469900"/>
                </a:lnTo>
                <a:lnTo>
                  <a:pt x="554428" y="458470"/>
                </a:lnTo>
                <a:lnTo>
                  <a:pt x="647397" y="458470"/>
                </a:lnTo>
                <a:lnTo>
                  <a:pt x="709446" y="482600"/>
                </a:lnTo>
                <a:lnTo>
                  <a:pt x="617645" y="482600"/>
                </a:lnTo>
                <a:lnTo>
                  <a:pt x="587675" y="542290"/>
                </a:lnTo>
                <a:close/>
              </a:path>
              <a:path w="972184" h="1132840">
                <a:moveTo>
                  <a:pt x="427734" y="577850"/>
                </a:moveTo>
                <a:lnTo>
                  <a:pt x="411302" y="577850"/>
                </a:lnTo>
                <a:lnTo>
                  <a:pt x="404657" y="574040"/>
                </a:lnTo>
                <a:lnTo>
                  <a:pt x="399028" y="570230"/>
                </a:lnTo>
                <a:lnTo>
                  <a:pt x="394790" y="563880"/>
                </a:lnTo>
                <a:lnTo>
                  <a:pt x="354265" y="482600"/>
                </a:lnTo>
                <a:lnTo>
                  <a:pt x="391649" y="482600"/>
                </a:lnTo>
                <a:lnTo>
                  <a:pt x="421063" y="542290"/>
                </a:lnTo>
                <a:lnTo>
                  <a:pt x="477450" y="542290"/>
                </a:lnTo>
                <a:lnTo>
                  <a:pt x="463836" y="552450"/>
                </a:lnTo>
                <a:lnTo>
                  <a:pt x="471185" y="562610"/>
                </a:lnTo>
                <a:lnTo>
                  <a:pt x="577473" y="562610"/>
                </a:lnTo>
                <a:lnTo>
                  <a:pt x="573647" y="570230"/>
                </a:lnTo>
                <a:lnTo>
                  <a:pt x="572067" y="571500"/>
                </a:lnTo>
                <a:lnTo>
                  <a:pt x="436729" y="571500"/>
                </a:lnTo>
                <a:lnTo>
                  <a:pt x="427734" y="577850"/>
                </a:lnTo>
                <a:close/>
              </a:path>
              <a:path w="972184" h="1132840">
                <a:moveTo>
                  <a:pt x="787442" y="643890"/>
                </a:moveTo>
                <a:lnTo>
                  <a:pt x="769094" y="643890"/>
                </a:lnTo>
                <a:lnTo>
                  <a:pt x="761657" y="636270"/>
                </a:lnTo>
                <a:lnTo>
                  <a:pt x="761657" y="598170"/>
                </a:lnTo>
                <a:lnTo>
                  <a:pt x="753969" y="562610"/>
                </a:lnTo>
                <a:lnTo>
                  <a:pt x="736867" y="537210"/>
                </a:lnTo>
                <a:lnTo>
                  <a:pt x="719292" y="523240"/>
                </a:lnTo>
                <a:lnTo>
                  <a:pt x="710186" y="518160"/>
                </a:lnTo>
                <a:lnTo>
                  <a:pt x="617645" y="482600"/>
                </a:lnTo>
                <a:lnTo>
                  <a:pt x="709446" y="482600"/>
                </a:lnTo>
                <a:lnTo>
                  <a:pt x="759904" y="513080"/>
                </a:lnTo>
                <a:lnTo>
                  <a:pt x="784019" y="547370"/>
                </a:lnTo>
                <a:lnTo>
                  <a:pt x="794880" y="598170"/>
                </a:lnTo>
                <a:lnTo>
                  <a:pt x="794880" y="636270"/>
                </a:lnTo>
                <a:lnTo>
                  <a:pt x="787442" y="643890"/>
                </a:lnTo>
                <a:close/>
              </a:path>
              <a:path w="972184" h="1132840">
                <a:moveTo>
                  <a:pt x="577473" y="562610"/>
                </a:moveTo>
                <a:lnTo>
                  <a:pt x="500731" y="562610"/>
                </a:lnTo>
                <a:lnTo>
                  <a:pt x="508082" y="552450"/>
                </a:lnTo>
                <a:lnTo>
                  <a:pt x="485958" y="535940"/>
                </a:lnTo>
                <a:lnTo>
                  <a:pt x="541965" y="535940"/>
                </a:lnTo>
                <a:lnTo>
                  <a:pt x="550853" y="542290"/>
                </a:lnTo>
                <a:lnTo>
                  <a:pt x="587675" y="542290"/>
                </a:lnTo>
                <a:lnTo>
                  <a:pt x="577473" y="562610"/>
                </a:lnTo>
                <a:close/>
              </a:path>
              <a:path w="972184" h="1132840">
                <a:moveTo>
                  <a:pt x="449812" y="753110"/>
                </a:moveTo>
                <a:lnTo>
                  <a:pt x="416108" y="753110"/>
                </a:lnTo>
                <a:lnTo>
                  <a:pt x="444795" y="582930"/>
                </a:lnTo>
                <a:lnTo>
                  <a:pt x="436729" y="571500"/>
                </a:lnTo>
                <a:lnTo>
                  <a:pt x="535181" y="571500"/>
                </a:lnTo>
                <a:lnTo>
                  <a:pt x="527115" y="584200"/>
                </a:lnTo>
                <a:lnTo>
                  <a:pt x="529272" y="596900"/>
                </a:lnTo>
                <a:lnTo>
                  <a:pt x="476315" y="596900"/>
                </a:lnTo>
                <a:lnTo>
                  <a:pt x="449812" y="753110"/>
                </a:lnTo>
                <a:close/>
              </a:path>
              <a:path w="972184" h="1132840">
                <a:moveTo>
                  <a:pt x="559784" y="577850"/>
                </a:moveTo>
                <a:lnTo>
                  <a:pt x="546266" y="577850"/>
                </a:lnTo>
                <a:lnTo>
                  <a:pt x="540577" y="575310"/>
                </a:lnTo>
                <a:lnTo>
                  <a:pt x="535181" y="571500"/>
                </a:lnTo>
                <a:lnTo>
                  <a:pt x="572067" y="571500"/>
                </a:lnTo>
                <a:lnTo>
                  <a:pt x="567328" y="575310"/>
                </a:lnTo>
                <a:lnTo>
                  <a:pt x="559784" y="577850"/>
                </a:lnTo>
                <a:close/>
              </a:path>
              <a:path w="972184" h="1132840">
                <a:moveTo>
                  <a:pt x="555802" y="753110"/>
                </a:moveTo>
                <a:lnTo>
                  <a:pt x="522105" y="753110"/>
                </a:lnTo>
                <a:lnTo>
                  <a:pt x="495602" y="596900"/>
                </a:lnTo>
                <a:lnTo>
                  <a:pt x="529272" y="596900"/>
                </a:lnTo>
                <a:lnTo>
                  <a:pt x="555802" y="753110"/>
                </a:lnTo>
                <a:close/>
              </a:path>
              <a:path w="972184" h="1132840">
                <a:moveTo>
                  <a:pt x="315636" y="753110"/>
                </a:moveTo>
                <a:lnTo>
                  <a:pt x="282413" y="753110"/>
                </a:lnTo>
                <a:lnTo>
                  <a:pt x="282413" y="613410"/>
                </a:lnTo>
                <a:lnTo>
                  <a:pt x="289851" y="605790"/>
                </a:lnTo>
                <a:lnTo>
                  <a:pt x="308199" y="605790"/>
                </a:lnTo>
                <a:lnTo>
                  <a:pt x="315636" y="613410"/>
                </a:lnTo>
                <a:lnTo>
                  <a:pt x="315636" y="753110"/>
                </a:lnTo>
                <a:close/>
              </a:path>
              <a:path w="972184" h="1132840">
                <a:moveTo>
                  <a:pt x="689590" y="753110"/>
                </a:moveTo>
                <a:lnTo>
                  <a:pt x="656367" y="753110"/>
                </a:lnTo>
                <a:lnTo>
                  <a:pt x="656367" y="613410"/>
                </a:lnTo>
                <a:lnTo>
                  <a:pt x="663804" y="605790"/>
                </a:lnTo>
                <a:lnTo>
                  <a:pt x="682152" y="605790"/>
                </a:lnTo>
                <a:lnTo>
                  <a:pt x="689590" y="613410"/>
                </a:lnTo>
                <a:lnTo>
                  <a:pt x="689590" y="753110"/>
                </a:lnTo>
                <a:close/>
              </a:path>
              <a:path w="972184" h="1132840">
                <a:moveTo>
                  <a:pt x="794877" y="753110"/>
                </a:moveTo>
                <a:lnTo>
                  <a:pt x="761654" y="753110"/>
                </a:lnTo>
                <a:lnTo>
                  <a:pt x="761654" y="695960"/>
                </a:lnTo>
                <a:lnTo>
                  <a:pt x="769092" y="688340"/>
                </a:lnTo>
                <a:lnTo>
                  <a:pt x="787440" y="688340"/>
                </a:lnTo>
                <a:lnTo>
                  <a:pt x="794877" y="695960"/>
                </a:lnTo>
                <a:lnTo>
                  <a:pt x="794877" y="753110"/>
                </a:lnTo>
                <a:close/>
              </a:path>
              <a:path w="972184" h="1132840">
                <a:moveTo>
                  <a:pt x="456414" y="1132840"/>
                </a:moveTo>
                <a:lnTo>
                  <a:pt x="71285" y="1132840"/>
                </a:lnTo>
                <a:lnTo>
                  <a:pt x="57831" y="1130300"/>
                </a:lnTo>
                <a:lnTo>
                  <a:pt x="46834" y="1122680"/>
                </a:lnTo>
                <a:lnTo>
                  <a:pt x="39413" y="1112520"/>
                </a:lnTo>
                <a:lnTo>
                  <a:pt x="36691" y="1098550"/>
                </a:lnTo>
                <a:lnTo>
                  <a:pt x="36691" y="913130"/>
                </a:lnTo>
                <a:lnTo>
                  <a:pt x="22420" y="909320"/>
                </a:lnTo>
                <a:lnTo>
                  <a:pt x="10756" y="901700"/>
                </a:lnTo>
                <a:lnTo>
                  <a:pt x="2887" y="890270"/>
                </a:lnTo>
                <a:lnTo>
                  <a:pt x="0" y="876300"/>
                </a:lnTo>
                <a:lnTo>
                  <a:pt x="0" y="789940"/>
                </a:lnTo>
                <a:lnTo>
                  <a:pt x="2891" y="775970"/>
                </a:lnTo>
                <a:lnTo>
                  <a:pt x="10771" y="763270"/>
                </a:lnTo>
                <a:lnTo>
                  <a:pt x="22450" y="755650"/>
                </a:lnTo>
                <a:lnTo>
                  <a:pt x="36737" y="753110"/>
                </a:lnTo>
                <a:lnTo>
                  <a:pt x="935266" y="753110"/>
                </a:lnTo>
                <a:lnTo>
                  <a:pt x="949553" y="755650"/>
                </a:lnTo>
                <a:lnTo>
                  <a:pt x="961232" y="763270"/>
                </a:lnTo>
                <a:lnTo>
                  <a:pt x="969112" y="775970"/>
                </a:lnTo>
                <a:lnTo>
                  <a:pt x="971215" y="786130"/>
                </a:lnTo>
                <a:lnTo>
                  <a:pt x="34797" y="786130"/>
                </a:lnTo>
                <a:lnTo>
                  <a:pt x="33222" y="787400"/>
                </a:lnTo>
                <a:lnTo>
                  <a:pt x="33222" y="877570"/>
                </a:lnTo>
                <a:lnTo>
                  <a:pt x="34797" y="878840"/>
                </a:lnTo>
                <a:lnTo>
                  <a:pt x="971478" y="878840"/>
                </a:lnTo>
                <a:lnTo>
                  <a:pt x="969116" y="890270"/>
                </a:lnTo>
                <a:lnTo>
                  <a:pt x="961247" y="901700"/>
                </a:lnTo>
                <a:lnTo>
                  <a:pt x="949583" y="909320"/>
                </a:lnTo>
                <a:lnTo>
                  <a:pt x="935312" y="913130"/>
                </a:lnTo>
                <a:lnTo>
                  <a:pt x="69914" y="913130"/>
                </a:lnTo>
                <a:lnTo>
                  <a:pt x="69914" y="1099820"/>
                </a:lnTo>
                <a:lnTo>
                  <a:pt x="456414" y="1099820"/>
                </a:lnTo>
                <a:lnTo>
                  <a:pt x="463852" y="1107440"/>
                </a:lnTo>
                <a:lnTo>
                  <a:pt x="463852" y="1126490"/>
                </a:lnTo>
                <a:lnTo>
                  <a:pt x="456414" y="1132840"/>
                </a:lnTo>
                <a:close/>
              </a:path>
              <a:path w="972184" h="1132840">
                <a:moveTo>
                  <a:pt x="971478" y="878840"/>
                </a:moveTo>
                <a:lnTo>
                  <a:pt x="937204" y="878840"/>
                </a:lnTo>
                <a:lnTo>
                  <a:pt x="938778" y="877570"/>
                </a:lnTo>
                <a:lnTo>
                  <a:pt x="938778" y="787400"/>
                </a:lnTo>
                <a:lnTo>
                  <a:pt x="937204" y="786130"/>
                </a:lnTo>
                <a:lnTo>
                  <a:pt x="971215" y="786130"/>
                </a:lnTo>
                <a:lnTo>
                  <a:pt x="972003" y="789940"/>
                </a:lnTo>
                <a:lnTo>
                  <a:pt x="972003" y="876300"/>
                </a:lnTo>
                <a:lnTo>
                  <a:pt x="971478" y="878840"/>
                </a:lnTo>
                <a:close/>
              </a:path>
              <a:path w="972184" h="1132840">
                <a:moveTo>
                  <a:pt x="900718" y="1132840"/>
                </a:moveTo>
                <a:lnTo>
                  <a:pt x="515589" y="1132840"/>
                </a:lnTo>
                <a:lnTo>
                  <a:pt x="508151" y="1126490"/>
                </a:lnTo>
                <a:lnTo>
                  <a:pt x="508151" y="1107440"/>
                </a:lnTo>
                <a:lnTo>
                  <a:pt x="515589" y="1099820"/>
                </a:lnTo>
                <a:lnTo>
                  <a:pt x="902089" y="1099820"/>
                </a:lnTo>
                <a:lnTo>
                  <a:pt x="902089" y="913130"/>
                </a:lnTo>
                <a:lnTo>
                  <a:pt x="935312" y="913130"/>
                </a:lnTo>
                <a:lnTo>
                  <a:pt x="935312" y="1098550"/>
                </a:lnTo>
                <a:lnTo>
                  <a:pt x="932589" y="1112520"/>
                </a:lnTo>
                <a:lnTo>
                  <a:pt x="925169" y="1122680"/>
                </a:lnTo>
                <a:lnTo>
                  <a:pt x="914171" y="1130300"/>
                </a:lnTo>
                <a:lnTo>
                  <a:pt x="900718" y="1132840"/>
                </a:lnTo>
                <a:close/>
              </a:path>
            </a:pathLst>
          </a:custGeom>
          <a:solidFill>
            <a:srgbClr val="002B4A"/>
          </a:solidFill>
        </p:spPr>
        <p:txBody>
          <a:bodyPr wrap="square" lIns="0" tIns="0" rIns="0" bIns="0" rtlCol="0"/>
          <a:lstStyle/>
          <a:p>
            <a:endParaRPr/>
          </a:p>
        </p:txBody>
      </p:sp>
      <p:sp>
        <p:nvSpPr>
          <p:cNvPr id="67" name="object 119">
            <a:extLst>
              <a:ext uri="{FF2B5EF4-FFF2-40B4-BE49-F238E27FC236}">
                <a16:creationId xmlns:a16="http://schemas.microsoft.com/office/drawing/2014/main" id="{9EA92336-3488-0553-4802-DC3BB83B0881}"/>
              </a:ext>
            </a:extLst>
          </p:cNvPr>
          <p:cNvSpPr/>
          <p:nvPr/>
        </p:nvSpPr>
        <p:spPr>
          <a:xfrm>
            <a:off x="13421736" y="6410434"/>
            <a:ext cx="972185" cy="1132840"/>
          </a:xfrm>
          <a:custGeom>
            <a:avLst/>
            <a:gdLst/>
            <a:ahLst/>
            <a:cxnLst/>
            <a:rect l="l" t="t" r="r" b="b"/>
            <a:pathLst>
              <a:path w="972184" h="1132840">
                <a:moveTo>
                  <a:pt x="210346" y="753110"/>
                </a:moveTo>
                <a:lnTo>
                  <a:pt x="177121" y="753110"/>
                </a:lnTo>
                <a:lnTo>
                  <a:pt x="177121" y="598170"/>
                </a:lnTo>
                <a:lnTo>
                  <a:pt x="187982" y="547370"/>
                </a:lnTo>
                <a:lnTo>
                  <a:pt x="212096" y="513080"/>
                </a:lnTo>
                <a:lnTo>
                  <a:pt x="249281" y="487680"/>
                </a:lnTo>
                <a:lnTo>
                  <a:pt x="406073" y="426720"/>
                </a:lnTo>
                <a:lnTo>
                  <a:pt x="406073" y="394970"/>
                </a:lnTo>
                <a:lnTo>
                  <a:pt x="387622" y="378460"/>
                </a:lnTo>
                <a:lnTo>
                  <a:pt x="373125" y="358140"/>
                </a:lnTo>
                <a:lnTo>
                  <a:pt x="362777" y="336550"/>
                </a:lnTo>
                <a:lnTo>
                  <a:pt x="356770" y="312420"/>
                </a:lnTo>
                <a:lnTo>
                  <a:pt x="347747" y="311150"/>
                </a:lnTo>
                <a:lnTo>
                  <a:pt x="314893" y="289560"/>
                </a:lnTo>
                <a:lnTo>
                  <a:pt x="302954" y="252730"/>
                </a:lnTo>
                <a:lnTo>
                  <a:pt x="303844" y="243840"/>
                </a:lnTo>
                <a:lnTo>
                  <a:pt x="306469" y="233680"/>
                </a:lnTo>
                <a:lnTo>
                  <a:pt x="310760" y="224790"/>
                </a:lnTo>
                <a:lnTo>
                  <a:pt x="316648" y="215900"/>
                </a:lnTo>
                <a:lnTo>
                  <a:pt x="316648" y="167640"/>
                </a:lnTo>
                <a:lnTo>
                  <a:pt x="322657" y="123190"/>
                </a:lnTo>
                <a:lnTo>
                  <a:pt x="339609" y="82550"/>
                </a:lnTo>
                <a:lnTo>
                  <a:pt x="365889" y="48260"/>
                </a:lnTo>
                <a:lnTo>
                  <a:pt x="399886" y="22860"/>
                </a:lnTo>
                <a:lnTo>
                  <a:pt x="439985" y="5080"/>
                </a:lnTo>
                <a:lnTo>
                  <a:pt x="484574" y="0"/>
                </a:lnTo>
                <a:lnTo>
                  <a:pt x="529163" y="5080"/>
                </a:lnTo>
                <a:lnTo>
                  <a:pt x="569262" y="22860"/>
                </a:lnTo>
                <a:lnTo>
                  <a:pt x="582861" y="33020"/>
                </a:lnTo>
                <a:lnTo>
                  <a:pt x="484576" y="33020"/>
                </a:lnTo>
                <a:lnTo>
                  <a:pt x="442046" y="39370"/>
                </a:lnTo>
                <a:lnTo>
                  <a:pt x="405075" y="58420"/>
                </a:lnTo>
                <a:lnTo>
                  <a:pt x="375899" y="87630"/>
                </a:lnTo>
                <a:lnTo>
                  <a:pt x="356754" y="124460"/>
                </a:lnTo>
                <a:lnTo>
                  <a:pt x="349875" y="167640"/>
                </a:lnTo>
                <a:lnTo>
                  <a:pt x="349882" y="195580"/>
                </a:lnTo>
                <a:lnTo>
                  <a:pt x="485625" y="195580"/>
                </a:lnTo>
                <a:lnTo>
                  <a:pt x="482067" y="196850"/>
                </a:lnTo>
                <a:lnTo>
                  <a:pt x="459007" y="203200"/>
                </a:lnTo>
                <a:lnTo>
                  <a:pt x="435566" y="207010"/>
                </a:lnTo>
                <a:lnTo>
                  <a:pt x="411963" y="209550"/>
                </a:lnTo>
                <a:lnTo>
                  <a:pt x="388418" y="209550"/>
                </a:lnTo>
                <a:lnTo>
                  <a:pt x="388418" y="228600"/>
                </a:lnTo>
                <a:lnTo>
                  <a:pt x="355193" y="228600"/>
                </a:lnTo>
                <a:lnTo>
                  <a:pt x="351304" y="229870"/>
                </a:lnTo>
                <a:lnTo>
                  <a:pt x="347634" y="232410"/>
                </a:lnTo>
                <a:lnTo>
                  <a:pt x="344558" y="234950"/>
                </a:lnTo>
                <a:lnTo>
                  <a:pt x="341000" y="238760"/>
                </a:lnTo>
                <a:lnTo>
                  <a:pt x="336181" y="245110"/>
                </a:lnTo>
                <a:lnTo>
                  <a:pt x="336181" y="261620"/>
                </a:lnTo>
                <a:lnTo>
                  <a:pt x="339525" y="267970"/>
                </a:lnTo>
                <a:lnTo>
                  <a:pt x="348234" y="275590"/>
                </a:lnTo>
                <a:lnTo>
                  <a:pt x="351561" y="278130"/>
                </a:lnTo>
                <a:lnTo>
                  <a:pt x="355193" y="279400"/>
                </a:lnTo>
                <a:lnTo>
                  <a:pt x="388418" y="279400"/>
                </a:lnTo>
                <a:lnTo>
                  <a:pt x="388418" y="293370"/>
                </a:lnTo>
                <a:lnTo>
                  <a:pt x="395625" y="328930"/>
                </a:lnTo>
                <a:lnTo>
                  <a:pt x="415783" y="359410"/>
                </a:lnTo>
                <a:lnTo>
                  <a:pt x="446700" y="379730"/>
                </a:lnTo>
                <a:lnTo>
                  <a:pt x="486182" y="387350"/>
                </a:lnTo>
                <a:lnTo>
                  <a:pt x="572277" y="387350"/>
                </a:lnTo>
                <a:lnTo>
                  <a:pt x="565753" y="393700"/>
                </a:lnTo>
                <a:lnTo>
                  <a:pt x="565753" y="412750"/>
                </a:lnTo>
                <a:lnTo>
                  <a:pt x="439300" y="412750"/>
                </a:lnTo>
                <a:lnTo>
                  <a:pt x="439300" y="431800"/>
                </a:lnTo>
                <a:lnTo>
                  <a:pt x="460601" y="458470"/>
                </a:lnTo>
                <a:lnTo>
                  <a:pt x="417422" y="458470"/>
                </a:lnTo>
                <a:lnTo>
                  <a:pt x="385391" y="469900"/>
                </a:lnTo>
                <a:lnTo>
                  <a:pt x="391649" y="482600"/>
                </a:lnTo>
                <a:lnTo>
                  <a:pt x="354265" y="482600"/>
                </a:lnTo>
                <a:lnTo>
                  <a:pt x="261824" y="518160"/>
                </a:lnTo>
                <a:lnTo>
                  <a:pt x="252478" y="523240"/>
                </a:lnTo>
                <a:lnTo>
                  <a:pt x="234927" y="537210"/>
                </a:lnTo>
                <a:lnTo>
                  <a:pt x="217955" y="562610"/>
                </a:lnTo>
                <a:lnTo>
                  <a:pt x="210344" y="598170"/>
                </a:lnTo>
                <a:lnTo>
                  <a:pt x="210346" y="753110"/>
                </a:lnTo>
                <a:close/>
              </a:path>
              <a:path w="972184" h="1132840">
                <a:moveTo>
                  <a:pt x="652500" y="194310"/>
                </a:moveTo>
                <a:lnTo>
                  <a:pt x="619277" y="194310"/>
                </a:lnTo>
                <a:lnTo>
                  <a:pt x="619277" y="167640"/>
                </a:lnTo>
                <a:lnTo>
                  <a:pt x="612398" y="124460"/>
                </a:lnTo>
                <a:lnTo>
                  <a:pt x="593253" y="87630"/>
                </a:lnTo>
                <a:lnTo>
                  <a:pt x="564078" y="58420"/>
                </a:lnTo>
                <a:lnTo>
                  <a:pt x="527107" y="39370"/>
                </a:lnTo>
                <a:lnTo>
                  <a:pt x="484576" y="33020"/>
                </a:lnTo>
                <a:lnTo>
                  <a:pt x="582861" y="33020"/>
                </a:lnTo>
                <a:lnTo>
                  <a:pt x="603259" y="48260"/>
                </a:lnTo>
                <a:lnTo>
                  <a:pt x="629539" y="82550"/>
                </a:lnTo>
                <a:lnTo>
                  <a:pt x="646491" y="123190"/>
                </a:lnTo>
                <a:lnTo>
                  <a:pt x="652500" y="167640"/>
                </a:lnTo>
                <a:lnTo>
                  <a:pt x="652500" y="194310"/>
                </a:lnTo>
                <a:close/>
              </a:path>
              <a:path w="972184" h="1132840">
                <a:moveTo>
                  <a:pt x="531768" y="176530"/>
                </a:moveTo>
                <a:lnTo>
                  <a:pt x="384119" y="176530"/>
                </a:lnTo>
                <a:lnTo>
                  <a:pt x="423430" y="175260"/>
                </a:lnTo>
                <a:lnTo>
                  <a:pt x="462874" y="167640"/>
                </a:lnTo>
                <a:lnTo>
                  <a:pt x="501120" y="154940"/>
                </a:lnTo>
                <a:lnTo>
                  <a:pt x="536833" y="134620"/>
                </a:lnTo>
                <a:lnTo>
                  <a:pt x="545651" y="130810"/>
                </a:lnTo>
                <a:lnTo>
                  <a:pt x="554895" y="130810"/>
                </a:lnTo>
                <a:lnTo>
                  <a:pt x="563715" y="133350"/>
                </a:lnTo>
                <a:lnTo>
                  <a:pt x="571263" y="139700"/>
                </a:lnTo>
                <a:lnTo>
                  <a:pt x="595088" y="165100"/>
                </a:lnTo>
                <a:lnTo>
                  <a:pt x="550519" y="165100"/>
                </a:lnTo>
                <a:lnTo>
                  <a:pt x="534186" y="175260"/>
                </a:lnTo>
                <a:lnTo>
                  <a:pt x="531768" y="176530"/>
                </a:lnTo>
                <a:close/>
              </a:path>
              <a:path w="972184" h="1132840">
                <a:moveTo>
                  <a:pt x="572277" y="387350"/>
                </a:moveTo>
                <a:lnTo>
                  <a:pt x="486182" y="387350"/>
                </a:lnTo>
                <a:lnTo>
                  <a:pt x="522880" y="381000"/>
                </a:lnTo>
                <a:lnTo>
                  <a:pt x="552947" y="360680"/>
                </a:lnTo>
                <a:lnTo>
                  <a:pt x="573268" y="330200"/>
                </a:lnTo>
                <a:lnTo>
                  <a:pt x="580734" y="293370"/>
                </a:lnTo>
                <a:lnTo>
                  <a:pt x="580734" y="198120"/>
                </a:lnTo>
                <a:lnTo>
                  <a:pt x="578825" y="195580"/>
                </a:lnTo>
                <a:lnTo>
                  <a:pt x="575323" y="191770"/>
                </a:lnTo>
                <a:lnTo>
                  <a:pt x="556597" y="172720"/>
                </a:lnTo>
                <a:lnTo>
                  <a:pt x="550519" y="165100"/>
                </a:lnTo>
                <a:lnTo>
                  <a:pt x="595088" y="165100"/>
                </a:lnTo>
                <a:lnTo>
                  <a:pt x="602108" y="172720"/>
                </a:lnTo>
                <a:lnTo>
                  <a:pt x="606847" y="177800"/>
                </a:lnTo>
                <a:lnTo>
                  <a:pt x="612369" y="184150"/>
                </a:lnTo>
                <a:lnTo>
                  <a:pt x="613773" y="187960"/>
                </a:lnTo>
                <a:lnTo>
                  <a:pt x="613944" y="194310"/>
                </a:lnTo>
                <a:lnTo>
                  <a:pt x="652500" y="194310"/>
                </a:lnTo>
                <a:lnTo>
                  <a:pt x="652500" y="214630"/>
                </a:lnTo>
                <a:lnTo>
                  <a:pt x="658350" y="223520"/>
                </a:lnTo>
                <a:lnTo>
                  <a:pt x="660192" y="227330"/>
                </a:lnTo>
                <a:lnTo>
                  <a:pt x="613964" y="227330"/>
                </a:lnTo>
                <a:lnTo>
                  <a:pt x="613964" y="279400"/>
                </a:lnTo>
                <a:lnTo>
                  <a:pt x="660049" y="279400"/>
                </a:lnTo>
                <a:lnTo>
                  <a:pt x="654260" y="289560"/>
                </a:lnTo>
                <a:lnTo>
                  <a:pt x="621480" y="311150"/>
                </a:lnTo>
                <a:lnTo>
                  <a:pt x="612486" y="312420"/>
                </a:lnTo>
                <a:lnTo>
                  <a:pt x="606541" y="336550"/>
                </a:lnTo>
                <a:lnTo>
                  <a:pt x="596464" y="358140"/>
                </a:lnTo>
                <a:lnTo>
                  <a:pt x="582714" y="377190"/>
                </a:lnTo>
                <a:lnTo>
                  <a:pt x="572277" y="387350"/>
                </a:lnTo>
                <a:close/>
              </a:path>
              <a:path w="972184" h="1132840">
                <a:moveTo>
                  <a:pt x="485625" y="195580"/>
                </a:moveTo>
                <a:lnTo>
                  <a:pt x="352121" y="195580"/>
                </a:lnTo>
                <a:lnTo>
                  <a:pt x="354387" y="194310"/>
                </a:lnTo>
                <a:lnTo>
                  <a:pt x="356671" y="194310"/>
                </a:lnTo>
                <a:lnTo>
                  <a:pt x="357995" y="190500"/>
                </a:lnTo>
                <a:lnTo>
                  <a:pt x="360589" y="186690"/>
                </a:lnTo>
                <a:lnTo>
                  <a:pt x="363822" y="182880"/>
                </a:lnTo>
                <a:lnTo>
                  <a:pt x="369297" y="177800"/>
                </a:lnTo>
                <a:lnTo>
                  <a:pt x="376702" y="175260"/>
                </a:lnTo>
                <a:lnTo>
                  <a:pt x="384119" y="176530"/>
                </a:lnTo>
                <a:lnTo>
                  <a:pt x="531768" y="176530"/>
                </a:lnTo>
                <a:lnTo>
                  <a:pt x="517264" y="184150"/>
                </a:lnTo>
                <a:lnTo>
                  <a:pt x="485625" y="195580"/>
                </a:lnTo>
                <a:close/>
              </a:path>
              <a:path w="972184" h="1132840">
                <a:moveTo>
                  <a:pt x="660049" y="279400"/>
                </a:moveTo>
                <a:lnTo>
                  <a:pt x="613964" y="279400"/>
                </a:lnTo>
                <a:lnTo>
                  <a:pt x="617596" y="278130"/>
                </a:lnTo>
                <a:lnTo>
                  <a:pt x="620920" y="275590"/>
                </a:lnTo>
                <a:lnTo>
                  <a:pt x="629629" y="267970"/>
                </a:lnTo>
                <a:lnTo>
                  <a:pt x="632974" y="261620"/>
                </a:lnTo>
                <a:lnTo>
                  <a:pt x="632974" y="252730"/>
                </a:lnTo>
                <a:lnTo>
                  <a:pt x="631610" y="245110"/>
                </a:lnTo>
                <a:lnTo>
                  <a:pt x="627754" y="237490"/>
                </a:lnTo>
                <a:lnTo>
                  <a:pt x="621755" y="231140"/>
                </a:lnTo>
                <a:lnTo>
                  <a:pt x="613964" y="227330"/>
                </a:lnTo>
                <a:lnTo>
                  <a:pt x="660192" y="227330"/>
                </a:lnTo>
                <a:lnTo>
                  <a:pt x="662648" y="232410"/>
                </a:lnTo>
                <a:lnTo>
                  <a:pt x="665297" y="242570"/>
                </a:lnTo>
                <a:lnTo>
                  <a:pt x="666201" y="252730"/>
                </a:lnTo>
                <a:lnTo>
                  <a:pt x="664814" y="266700"/>
                </a:lnTo>
                <a:lnTo>
                  <a:pt x="660773" y="278130"/>
                </a:lnTo>
                <a:lnTo>
                  <a:pt x="660049" y="279400"/>
                </a:lnTo>
                <a:close/>
              </a:path>
              <a:path w="972184" h="1132840">
                <a:moveTo>
                  <a:pt x="388418" y="279400"/>
                </a:moveTo>
                <a:lnTo>
                  <a:pt x="355193" y="279400"/>
                </a:lnTo>
                <a:lnTo>
                  <a:pt x="355193" y="228600"/>
                </a:lnTo>
                <a:lnTo>
                  <a:pt x="388418" y="228600"/>
                </a:lnTo>
                <a:lnTo>
                  <a:pt x="388418" y="279400"/>
                </a:lnTo>
                <a:close/>
              </a:path>
              <a:path w="972184" h="1132840">
                <a:moveTo>
                  <a:pt x="97719" y="753110"/>
                </a:moveTo>
                <a:lnTo>
                  <a:pt x="64492" y="753110"/>
                </a:lnTo>
                <a:lnTo>
                  <a:pt x="64492" y="533400"/>
                </a:lnTo>
                <a:lnTo>
                  <a:pt x="65688" y="529590"/>
                </a:lnTo>
                <a:lnTo>
                  <a:pt x="147744" y="421640"/>
                </a:lnTo>
                <a:lnTo>
                  <a:pt x="142533" y="414020"/>
                </a:lnTo>
                <a:lnTo>
                  <a:pt x="138640" y="405130"/>
                </a:lnTo>
                <a:lnTo>
                  <a:pt x="136202" y="394970"/>
                </a:lnTo>
                <a:lnTo>
                  <a:pt x="135358" y="384810"/>
                </a:lnTo>
                <a:lnTo>
                  <a:pt x="140140" y="361950"/>
                </a:lnTo>
                <a:lnTo>
                  <a:pt x="153172" y="341630"/>
                </a:lnTo>
                <a:lnTo>
                  <a:pt x="172485" y="328930"/>
                </a:lnTo>
                <a:lnTo>
                  <a:pt x="196109" y="323850"/>
                </a:lnTo>
                <a:lnTo>
                  <a:pt x="219733" y="328930"/>
                </a:lnTo>
                <a:lnTo>
                  <a:pt x="239046" y="341630"/>
                </a:lnTo>
                <a:lnTo>
                  <a:pt x="248821" y="356870"/>
                </a:lnTo>
                <a:lnTo>
                  <a:pt x="196109" y="356870"/>
                </a:lnTo>
                <a:lnTo>
                  <a:pt x="185406" y="359410"/>
                </a:lnTo>
                <a:lnTo>
                  <a:pt x="176655" y="365760"/>
                </a:lnTo>
                <a:lnTo>
                  <a:pt x="170750" y="374650"/>
                </a:lnTo>
                <a:lnTo>
                  <a:pt x="168583" y="384810"/>
                </a:lnTo>
                <a:lnTo>
                  <a:pt x="170795" y="396240"/>
                </a:lnTo>
                <a:lnTo>
                  <a:pt x="176775" y="405130"/>
                </a:lnTo>
                <a:lnTo>
                  <a:pt x="185541" y="410210"/>
                </a:lnTo>
                <a:lnTo>
                  <a:pt x="196109" y="412750"/>
                </a:lnTo>
                <a:lnTo>
                  <a:pt x="249473" y="412750"/>
                </a:lnTo>
                <a:lnTo>
                  <a:pt x="239047" y="427990"/>
                </a:lnTo>
                <a:lnTo>
                  <a:pt x="219734" y="440690"/>
                </a:lnTo>
                <a:lnTo>
                  <a:pt x="213828" y="441960"/>
                </a:lnTo>
                <a:lnTo>
                  <a:pt x="174295" y="441960"/>
                </a:lnTo>
                <a:lnTo>
                  <a:pt x="97719" y="542290"/>
                </a:lnTo>
                <a:lnTo>
                  <a:pt x="97719" y="753110"/>
                </a:lnTo>
                <a:close/>
              </a:path>
              <a:path w="972184" h="1132840">
                <a:moveTo>
                  <a:pt x="783575" y="445770"/>
                </a:moveTo>
                <a:lnTo>
                  <a:pt x="775889" y="445770"/>
                </a:lnTo>
                <a:lnTo>
                  <a:pt x="752265" y="440690"/>
                </a:lnTo>
                <a:lnTo>
                  <a:pt x="732952" y="427990"/>
                </a:lnTo>
                <a:lnTo>
                  <a:pt x="719920" y="408940"/>
                </a:lnTo>
                <a:lnTo>
                  <a:pt x="715138" y="384810"/>
                </a:lnTo>
                <a:lnTo>
                  <a:pt x="719920" y="361950"/>
                </a:lnTo>
                <a:lnTo>
                  <a:pt x="732952" y="341630"/>
                </a:lnTo>
                <a:lnTo>
                  <a:pt x="752265" y="328930"/>
                </a:lnTo>
                <a:lnTo>
                  <a:pt x="775889" y="323850"/>
                </a:lnTo>
                <a:lnTo>
                  <a:pt x="799513" y="328930"/>
                </a:lnTo>
                <a:lnTo>
                  <a:pt x="818826" y="341630"/>
                </a:lnTo>
                <a:lnTo>
                  <a:pt x="828601" y="356870"/>
                </a:lnTo>
                <a:lnTo>
                  <a:pt x="775894" y="356870"/>
                </a:lnTo>
                <a:lnTo>
                  <a:pt x="765189" y="359410"/>
                </a:lnTo>
                <a:lnTo>
                  <a:pt x="756439" y="365760"/>
                </a:lnTo>
                <a:lnTo>
                  <a:pt x="750534" y="374650"/>
                </a:lnTo>
                <a:lnTo>
                  <a:pt x="748367" y="384810"/>
                </a:lnTo>
                <a:lnTo>
                  <a:pt x="750534" y="396240"/>
                </a:lnTo>
                <a:lnTo>
                  <a:pt x="756440" y="403860"/>
                </a:lnTo>
                <a:lnTo>
                  <a:pt x="765190" y="410210"/>
                </a:lnTo>
                <a:lnTo>
                  <a:pt x="775894" y="412750"/>
                </a:lnTo>
                <a:lnTo>
                  <a:pt x="830023" y="412750"/>
                </a:lnTo>
                <a:lnTo>
                  <a:pt x="829466" y="414020"/>
                </a:lnTo>
                <a:lnTo>
                  <a:pt x="824255" y="421640"/>
                </a:lnTo>
                <a:lnTo>
                  <a:pt x="839701" y="441960"/>
                </a:lnTo>
                <a:lnTo>
                  <a:pt x="797703" y="441960"/>
                </a:lnTo>
                <a:lnTo>
                  <a:pt x="790926" y="444500"/>
                </a:lnTo>
                <a:lnTo>
                  <a:pt x="783575" y="445770"/>
                </a:lnTo>
                <a:close/>
              </a:path>
              <a:path w="972184" h="1132840">
                <a:moveTo>
                  <a:pt x="249473" y="412750"/>
                </a:moveTo>
                <a:lnTo>
                  <a:pt x="196109" y="412750"/>
                </a:lnTo>
                <a:lnTo>
                  <a:pt x="206814" y="410210"/>
                </a:lnTo>
                <a:lnTo>
                  <a:pt x="215564" y="403860"/>
                </a:lnTo>
                <a:lnTo>
                  <a:pt x="221469" y="396240"/>
                </a:lnTo>
                <a:lnTo>
                  <a:pt x="223635" y="384810"/>
                </a:lnTo>
                <a:lnTo>
                  <a:pt x="221469" y="374650"/>
                </a:lnTo>
                <a:lnTo>
                  <a:pt x="215564" y="365760"/>
                </a:lnTo>
                <a:lnTo>
                  <a:pt x="206814" y="359410"/>
                </a:lnTo>
                <a:lnTo>
                  <a:pt x="196109" y="356870"/>
                </a:lnTo>
                <a:lnTo>
                  <a:pt x="248821" y="356870"/>
                </a:lnTo>
                <a:lnTo>
                  <a:pt x="252079" y="361950"/>
                </a:lnTo>
                <a:lnTo>
                  <a:pt x="256860" y="384810"/>
                </a:lnTo>
                <a:lnTo>
                  <a:pt x="252079" y="408940"/>
                </a:lnTo>
                <a:lnTo>
                  <a:pt x="249473" y="412750"/>
                </a:lnTo>
                <a:close/>
              </a:path>
              <a:path w="972184" h="1132840">
                <a:moveTo>
                  <a:pt x="830023" y="412750"/>
                </a:moveTo>
                <a:lnTo>
                  <a:pt x="775894" y="412750"/>
                </a:lnTo>
                <a:lnTo>
                  <a:pt x="786462" y="410210"/>
                </a:lnTo>
                <a:lnTo>
                  <a:pt x="795227" y="403860"/>
                </a:lnTo>
                <a:lnTo>
                  <a:pt x="801208" y="396240"/>
                </a:lnTo>
                <a:lnTo>
                  <a:pt x="803420" y="384810"/>
                </a:lnTo>
                <a:lnTo>
                  <a:pt x="801253" y="374650"/>
                </a:lnTo>
                <a:lnTo>
                  <a:pt x="795349" y="365760"/>
                </a:lnTo>
                <a:lnTo>
                  <a:pt x="786598" y="359410"/>
                </a:lnTo>
                <a:lnTo>
                  <a:pt x="775894" y="356870"/>
                </a:lnTo>
                <a:lnTo>
                  <a:pt x="828601" y="356870"/>
                </a:lnTo>
                <a:lnTo>
                  <a:pt x="831859" y="361950"/>
                </a:lnTo>
                <a:lnTo>
                  <a:pt x="836641" y="384810"/>
                </a:lnTo>
                <a:lnTo>
                  <a:pt x="835797" y="394970"/>
                </a:lnTo>
                <a:lnTo>
                  <a:pt x="833360" y="405130"/>
                </a:lnTo>
                <a:lnTo>
                  <a:pt x="830023" y="412750"/>
                </a:lnTo>
                <a:close/>
              </a:path>
              <a:path w="972184" h="1132840">
                <a:moveTo>
                  <a:pt x="486186" y="421640"/>
                </a:moveTo>
                <a:lnTo>
                  <a:pt x="462737" y="419100"/>
                </a:lnTo>
                <a:lnTo>
                  <a:pt x="450903" y="416560"/>
                </a:lnTo>
                <a:lnTo>
                  <a:pt x="439300" y="412750"/>
                </a:lnTo>
                <a:lnTo>
                  <a:pt x="532528" y="412750"/>
                </a:lnTo>
                <a:lnTo>
                  <a:pt x="521691" y="416560"/>
                </a:lnTo>
                <a:lnTo>
                  <a:pt x="510207" y="419100"/>
                </a:lnTo>
                <a:lnTo>
                  <a:pt x="486186" y="421640"/>
                </a:lnTo>
                <a:close/>
              </a:path>
              <a:path w="972184" h="1132840">
                <a:moveTo>
                  <a:pt x="528579" y="490220"/>
                </a:moveTo>
                <a:lnTo>
                  <a:pt x="485958" y="490220"/>
                </a:lnTo>
                <a:lnTo>
                  <a:pt x="532528" y="431800"/>
                </a:lnTo>
                <a:lnTo>
                  <a:pt x="532528" y="412750"/>
                </a:lnTo>
                <a:lnTo>
                  <a:pt x="565753" y="412750"/>
                </a:lnTo>
                <a:lnTo>
                  <a:pt x="565753" y="426720"/>
                </a:lnTo>
                <a:lnTo>
                  <a:pt x="647397" y="458470"/>
                </a:lnTo>
                <a:lnTo>
                  <a:pt x="554428" y="458470"/>
                </a:lnTo>
                <a:lnTo>
                  <a:pt x="528579" y="490220"/>
                </a:lnTo>
                <a:close/>
              </a:path>
              <a:path w="972184" h="1132840">
                <a:moveTo>
                  <a:pt x="196109" y="445770"/>
                </a:moveTo>
                <a:lnTo>
                  <a:pt x="188422" y="445770"/>
                </a:lnTo>
                <a:lnTo>
                  <a:pt x="181070" y="444500"/>
                </a:lnTo>
                <a:lnTo>
                  <a:pt x="174295" y="441960"/>
                </a:lnTo>
                <a:lnTo>
                  <a:pt x="213828" y="441960"/>
                </a:lnTo>
                <a:lnTo>
                  <a:pt x="196109" y="445770"/>
                </a:lnTo>
                <a:close/>
              </a:path>
              <a:path w="972184" h="1132840">
                <a:moveTo>
                  <a:pt x="907507" y="753110"/>
                </a:moveTo>
                <a:lnTo>
                  <a:pt x="874280" y="753110"/>
                </a:lnTo>
                <a:lnTo>
                  <a:pt x="874280" y="542290"/>
                </a:lnTo>
                <a:lnTo>
                  <a:pt x="797703" y="441960"/>
                </a:lnTo>
                <a:lnTo>
                  <a:pt x="839701" y="441960"/>
                </a:lnTo>
                <a:lnTo>
                  <a:pt x="906311" y="529590"/>
                </a:lnTo>
                <a:lnTo>
                  <a:pt x="907507" y="533400"/>
                </a:lnTo>
                <a:lnTo>
                  <a:pt x="907507" y="753110"/>
                </a:lnTo>
                <a:close/>
              </a:path>
              <a:path w="972184" h="1132840">
                <a:moveTo>
                  <a:pt x="477450" y="542290"/>
                </a:moveTo>
                <a:lnTo>
                  <a:pt x="421063" y="542290"/>
                </a:lnTo>
                <a:lnTo>
                  <a:pt x="461896" y="513080"/>
                </a:lnTo>
                <a:lnTo>
                  <a:pt x="417422" y="458470"/>
                </a:lnTo>
                <a:lnTo>
                  <a:pt x="460601" y="458470"/>
                </a:lnTo>
                <a:lnTo>
                  <a:pt x="485958" y="490220"/>
                </a:lnTo>
                <a:lnTo>
                  <a:pt x="528579" y="490220"/>
                </a:lnTo>
                <a:lnTo>
                  <a:pt x="509967" y="513080"/>
                </a:lnTo>
                <a:lnTo>
                  <a:pt x="541965" y="535940"/>
                </a:lnTo>
                <a:lnTo>
                  <a:pt x="485958" y="535940"/>
                </a:lnTo>
                <a:lnTo>
                  <a:pt x="477450" y="542290"/>
                </a:lnTo>
                <a:close/>
              </a:path>
              <a:path w="972184" h="1132840">
                <a:moveTo>
                  <a:pt x="587675" y="542290"/>
                </a:moveTo>
                <a:lnTo>
                  <a:pt x="550853" y="542290"/>
                </a:lnTo>
                <a:lnTo>
                  <a:pt x="586526" y="469900"/>
                </a:lnTo>
                <a:lnTo>
                  <a:pt x="554428" y="458470"/>
                </a:lnTo>
                <a:lnTo>
                  <a:pt x="647397" y="458470"/>
                </a:lnTo>
                <a:lnTo>
                  <a:pt x="709446" y="482600"/>
                </a:lnTo>
                <a:lnTo>
                  <a:pt x="617645" y="482600"/>
                </a:lnTo>
                <a:lnTo>
                  <a:pt x="587675" y="542290"/>
                </a:lnTo>
                <a:close/>
              </a:path>
              <a:path w="972184" h="1132840">
                <a:moveTo>
                  <a:pt x="427734" y="577850"/>
                </a:moveTo>
                <a:lnTo>
                  <a:pt x="411302" y="577850"/>
                </a:lnTo>
                <a:lnTo>
                  <a:pt x="404657" y="574040"/>
                </a:lnTo>
                <a:lnTo>
                  <a:pt x="399028" y="570230"/>
                </a:lnTo>
                <a:lnTo>
                  <a:pt x="394790" y="563880"/>
                </a:lnTo>
                <a:lnTo>
                  <a:pt x="354265" y="482600"/>
                </a:lnTo>
                <a:lnTo>
                  <a:pt x="391649" y="482600"/>
                </a:lnTo>
                <a:lnTo>
                  <a:pt x="421063" y="542290"/>
                </a:lnTo>
                <a:lnTo>
                  <a:pt x="477450" y="542290"/>
                </a:lnTo>
                <a:lnTo>
                  <a:pt x="463836" y="552450"/>
                </a:lnTo>
                <a:lnTo>
                  <a:pt x="471185" y="562610"/>
                </a:lnTo>
                <a:lnTo>
                  <a:pt x="577473" y="562610"/>
                </a:lnTo>
                <a:lnTo>
                  <a:pt x="573647" y="570230"/>
                </a:lnTo>
                <a:lnTo>
                  <a:pt x="572067" y="571500"/>
                </a:lnTo>
                <a:lnTo>
                  <a:pt x="436729" y="571500"/>
                </a:lnTo>
                <a:lnTo>
                  <a:pt x="427734" y="577850"/>
                </a:lnTo>
                <a:close/>
              </a:path>
              <a:path w="972184" h="1132840">
                <a:moveTo>
                  <a:pt x="787442" y="643890"/>
                </a:moveTo>
                <a:lnTo>
                  <a:pt x="769094" y="643890"/>
                </a:lnTo>
                <a:lnTo>
                  <a:pt x="761657" y="636270"/>
                </a:lnTo>
                <a:lnTo>
                  <a:pt x="761657" y="598170"/>
                </a:lnTo>
                <a:lnTo>
                  <a:pt x="753969" y="562610"/>
                </a:lnTo>
                <a:lnTo>
                  <a:pt x="736867" y="537210"/>
                </a:lnTo>
                <a:lnTo>
                  <a:pt x="719292" y="523240"/>
                </a:lnTo>
                <a:lnTo>
                  <a:pt x="710186" y="518160"/>
                </a:lnTo>
                <a:lnTo>
                  <a:pt x="617645" y="482600"/>
                </a:lnTo>
                <a:lnTo>
                  <a:pt x="709446" y="482600"/>
                </a:lnTo>
                <a:lnTo>
                  <a:pt x="759904" y="513080"/>
                </a:lnTo>
                <a:lnTo>
                  <a:pt x="784019" y="547370"/>
                </a:lnTo>
                <a:lnTo>
                  <a:pt x="794880" y="598170"/>
                </a:lnTo>
                <a:lnTo>
                  <a:pt x="794880" y="636270"/>
                </a:lnTo>
                <a:lnTo>
                  <a:pt x="787442" y="643890"/>
                </a:lnTo>
                <a:close/>
              </a:path>
              <a:path w="972184" h="1132840">
                <a:moveTo>
                  <a:pt x="577473" y="562610"/>
                </a:moveTo>
                <a:lnTo>
                  <a:pt x="500731" y="562610"/>
                </a:lnTo>
                <a:lnTo>
                  <a:pt x="508082" y="552450"/>
                </a:lnTo>
                <a:lnTo>
                  <a:pt x="485958" y="535940"/>
                </a:lnTo>
                <a:lnTo>
                  <a:pt x="541965" y="535940"/>
                </a:lnTo>
                <a:lnTo>
                  <a:pt x="550853" y="542290"/>
                </a:lnTo>
                <a:lnTo>
                  <a:pt x="587675" y="542290"/>
                </a:lnTo>
                <a:lnTo>
                  <a:pt x="577473" y="562610"/>
                </a:lnTo>
                <a:close/>
              </a:path>
              <a:path w="972184" h="1132840">
                <a:moveTo>
                  <a:pt x="449812" y="753110"/>
                </a:moveTo>
                <a:lnTo>
                  <a:pt x="416108" y="753110"/>
                </a:lnTo>
                <a:lnTo>
                  <a:pt x="444795" y="582930"/>
                </a:lnTo>
                <a:lnTo>
                  <a:pt x="436729" y="571500"/>
                </a:lnTo>
                <a:lnTo>
                  <a:pt x="535181" y="571500"/>
                </a:lnTo>
                <a:lnTo>
                  <a:pt x="527115" y="584200"/>
                </a:lnTo>
                <a:lnTo>
                  <a:pt x="529272" y="596900"/>
                </a:lnTo>
                <a:lnTo>
                  <a:pt x="476315" y="596900"/>
                </a:lnTo>
                <a:lnTo>
                  <a:pt x="449812" y="753110"/>
                </a:lnTo>
                <a:close/>
              </a:path>
              <a:path w="972184" h="1132840">
                <a:moveTo>
                  <a:pt x="559784" y="577850"/>
                </a:moveTo>
                <a:lnTo>
                  <a:pt x="546266" y="577850"/>
                </a:lnTo>
                <a:lnTo>
                  <a:pt x="540577" y="575310"/>
                </a:lnTo>
                <a:lnTo>
                  <a:pt x="535181" y="571500"/>
                </a:lnTo>
                <a:lnTo>
                  <a:pt x="572067" y="571500"/>
                </a:lnTo>
                <a:lnTo>
                  <a:pt x="567328" y="575310"/>
                </a:lnTo>
                <a:lnTo>
                  <a:pt x="559784" y="577850"/>
                </a:lnTo>
                <a:close/>
              </a:path>
              <a:path w="972184" h="1132840">
                <a:moveTo>
                  <a:pt x="555802" y="753110"/>
                </a:moveTo>
                <a:lnTo>
                  <a:pt x="522105" y="753110"/>
                </a:lnTo>
                <a:lnTo>
                  <a:pt x="495602" y="596900"/>
                </a:lnTo>
                <a:lnTo>
                  <a:pt x="529272" y="596900"/>
                </a:lnTo>
                <a:lnTo>
                  <a:pt x="555802" y="753110"/>
                </a:lnTo>
                <a:close/>
              </a:path>
              <a:path w="972184" h="1132840">
                <a:moveTo>
                  <a:pt x="315636" y="753110"/>
                </a:moveTo>
                <a:lnTo>
                  <a:pt x="282413" y="753110"/>
                </a:lnTo>
                <a:lnTo>
                  <a:pt x="282413" y="613410"/>
                </a:lnTo>
                <a:lnTo>
                  <a:pt x="289851" y="605790"/>
                </a:lnTo>
                <a:lnTo>
                  <a:pt x="308199" y="605790"/>
                </a:lnTo>
                <a:lnTo>
                  <a:pt x="315636" y="613410"/>
                </a:lnTo>
                <a:lnTo>
                  <a:pt x="315636" y="753110"/>
                </a:lnTo>
                <a:close/>
              </a:path>
              <a:path w="972184" h="1132840">
                <a:moveTo>
                  <a:pt x="689590" y="753110"/>
                </a:moveTo>
                <a:lnTo>
                  <a:pt x="656367" y="753110"/>
                </a:lnTo>
                <a:lnTo>
                  <a:pt x="656367" y="613410"/>
                </a:lnTo>
                <a:lnTo>
                  <a:pt x="663804" y="605790"/>
                </a:lnTo>
                <a:lnTo>
                  <a:pt x="682152" y="605790"/>
                </a:lnTo>
                <a:lnTo>
                  <a:pt x="689590" y="613410"/>
                </a:lnTo>
                <a:lnTo>
                  <a:pt x="689590" y="753110"/>
                </a:lnTo>
                <a:close/>
              </a:path>
              <a:path w="972184" h="1132840">
                <a:moveTo>
                  <a:pt x="794877" y="753110"/>
                </a:moveTo>
                <a:lnTo>
                  <a:pt x="761654" y="753110"/>
                </a:lnTo>
                <a:lnTo>
                  <a:pt x="761654" y="695960"/>
                </a:lnTo>
                <a:lnTo>
                  <a:pt x="769092" y="688340"/>
                </a:lnTo>
                <a:lnTo>
                  <a:pt x="787440" y="688340"/>
                </a:lnTo>
                <a:lnTo>
                  <a:pt x="794877" y="695960"/>
                </a:lnTo>
                <a:lnTo>
                  <a:pt x="794877" y="753110"/>
                </a:lnTo>
                <a:close/>
              </a:path>
              <a:path w="972184" h="1132840">
                <a:moveTo>
                  <a:pt x="456414" y="1132840"/>
                </a:moveTo>
                <a:lnTo>
                  <a:pt x="71285" y="1132840"/>
                </a:lnTo>
                <a:lnTo>
                  <a:pt x="57831" y="1130300"/>
                </a:lnTo>
                <a:lnTo>
                  <a:pt x="46834" y="1122680"/>
                </a:lnTo>
                <a:lnTo>
                  <a:pt x="39413" y="1112520"/>
                </a:lnTo>
                <a:lnTo>
                  <a:pt x="36691" y="1098550"/>
                </a:lnTo>
                <a:lnTo>
                  <a:pt x="36691" y="913130"/>
                </a:lnTo>
                <a:lnTo>
                  <a:pt x="22420" y="909320"/>
                </a:lnTo>
                <a:lnTo>
                  <a:pt x="10756" y="901700"/>
                </a:lnTo>
                <a:lnTo>
                  <a:pt x="2887" y="890270"/>
                </a:lnTo>
                <a:lnTo>
                  <a:pt x="0" y="876300"/>
                </a:lnTo>
                <a:lnTo>
                  <a:pt x="0" y="789940"/>
                </a:lnTo>
                <a:lnTo>
                  <a:pt x="2891" y="775970"/>
                </a:lnTo>
                <a:lnTo>
                  <a:pt x="10771" y="763270"/>
                </a:lnTo>
                <a:lnTo>
                  <a:pt x="22450" y="755650"/>
                </a:lnTo>
                <a:lnTo>
                  <a:pt x="36737" y="753110"/>
                </a:lnTo>
                <a:lnTo>
                  <a:pt x="935266" y="753110"/>
                </a:lnTo>
                <a:lnTo>
                  <a:pt x="949553" y="755650"/>
                </a:lnTo>
                <a:lnTo>
                  <a:pt x="961232" y="763270"/>
                </a:lnTo>
                <a:lnTo>
                  <a:pt x="969112" y="775970"/>
                </a:lnTo>
                <a:lnTo>
                  <a:pt x="971215" y="786130"/>
                </a:lnTo>
                <a:lnTo>
                  <a:pt x="34797" y="786130"/>
                </a:lnTo>
                <a:lnTo>
                  <a:pt x="33222" y="787400"/>
                </a:lnTo>
                <a:lnTo>
                  <a:pt x="33222" y="877570"/>
                </a:lnTo>
                <a:lnTo>
                  <a:pt x="34797" y="878840"/>
                </a:lnTo>
                <a:lnTo>
                  <a:pt x="971478" y="878840"/>
                </a:lnTo>
                <a:lnTo>
                  <a:pt x="969116" y="890270"/>
                </a:lnTo>
                <a:lnTo>
                  <a:pt x="961247" y="901700"/>
                </a:lnTo>
                <a:lnTo>
                  <a:pt x="949583" y="909320"/>
                </a:lnTo>
                <a:lnTo>
                  <a:pt x="935312" y="913130"/>
                </a:lnTo>
                <a:lnTo>
                  <a:pt x="69914" y="913130"/>
                </a:lnTo>
                <a:lnTo>
                  <a:pt x="69914" y="1099820"/>
                </a:lnTo>
                <a:lnTo>
                  <a:pt x="456414" y="1099820"/>
                </a:lnTo>
                <a:lnTo>
                  <a:pt x="463852" y="1107440"/>
                </a:lnTo>
                <a:lnTo>
                  <a:pt x="463852" y="1126490"/>
                </a:lnTo>
                <a:lnTo>
                  <a:pt x="456414" y="1132840"/>
                </a:lnTo>
                <a:close/>
              </a:path>
              <a:path w="972184" h="1132840">
                <a:moveTo>
                  <a:pt x="971478" y="878840"/>
                </a:moveTo>
                <a:lnTo>
                  <a:pt x="937204" y="878840"/>
                </a:lnTo>
                <a:lnTo>
                  <a:pt x="938778" y="877570"/>
                </a:lnTo>
                <a:lnTo>
                  <a:pt x="938778" y="787400"/>
                </a:lnTo>
                <a:lnTo>
                  <a:pt x="937204" y="786130"/>
                </a:lnTo>
                <a:lnTo>
                  <a:pt x="971215" y="786130"/>
                </a:lnTo>
                <a:lnTo>
                  <a:pt x="972003" y="789940"/>
                </a:lnTo>
                <a:lnTo>
                  <a:pt x="972003" y="876300"/>
                </a:lnTo>
                <a:lnTo>
                  <a:pt x="971478" y="878840"/>
                </a:lnTo>
                <a:close/>
              </a:path>
              <a:path w="972184" h="1132840">
                <a:moveTo>
                  <a:pt x="900718" y="1132840"/>
                </a:moveTo>
                <a:lnTo>
                  <a:pt x="515589" y="1132840"/>
                </a:lnTo>
                <a:lnTo>
                  <a:pt x="508151" y="1126490"/>
                </a:lnTo>
                <a:lnTo>
                  <a:pt x="508151" y="1107440"/>
                </a:lnTo>
                <a:lnTo>
                  <a:pt x="515589" y="1099820"/>
                </a:lnTo>
                <a:lnTo>
                  <a:pt x="902089" y="1099820"/>
                </a:lnTo>
                <a:lnTo>
                  <a:pt x="902089" y="913130"/>
                </a:lnTo>
                <a:lnTo>
                  <a:pt x="935312" y="913130"/>
                </a:lnTo>
                <a:lnTo>
                  <a:pt x="935312" y="1098550"/>
                </a:lnTo>
                <a:lnTo>
                  <a:pt x="932589" y="1112520"/>
                </a:lnTo>
                <a:lnTo>
                  <a:pt x="925169" y="1122680"/>
                </a:lnTo>
                <a:lnTo>
                  <a:pt x="914171" y="1130300"/>
                </a:lnTo>
                <a:lnTo>
                  <a:pt x="900718" y="1132840"/>
                </a:lnTo>
                <a:close/>
              </a:path>
            </a:pathLst>
          </a:custGeom>
          <a:solidFill>
            <a:srgbClr val="72BE44"/>
          </a:solidFill>
        </p:spPr>
        <p:txBody>
          <a:bodyPr wrap="square" lIns="0" tIns="0" rIns="0" bIns="0" rtlCol="0"/>
          <a:lstStyle/>
          <a:p>
            <a:endParaRPr/>
          </a:p>
        </p:txBody>
      </p:sp>
      <p:sp>
        <p:nvSpPr>
          <p:cNvPr id="68" name="object 120">
            <a:extLst>
              <a:ext uri="{FF2B5EF4-FFF2-40B4-BE49-F238E27FC236}">
                <a16:creationId xmlns:a16="http://schemas.microsoft.com/office/drawing/2014/main" id="{6BD105DF-8DA8-70DA-37CA-D7404410F112}"/>
              </a:ext>
            </a:extLst>
          </p:cNvPr>
          <p:cNvSpPr/>
          <p:nvPr/>
        </p:nvSpPr>
        <p:spPr>
          <a:xfrm>
            <a:off x="15656165" y="6410556"/>
            <a:ext cx="1134110" cy="1132840"/>
          </a:xfrm>
          <a:custGeom>
            <a:avLst/>
            <a:gdLst/>
            <a:ahLst/>
            <a:cxnLst/>
            <a:rect l="l" t="t" r="r" b="b"/>
            <a:pathLst>
              <a:path w="1134109" h="1132840">
                <a:moveTo>
                  <a:pt x="365703" y="891540"/>
                </a:moveTo>
                <a:lnTo>
                  <a:pt x="318480" y="891540"/>
                </a:lnTo>
                <a:lnTo>
                  <a:pt x="363862" y="845820"/>
                </a:lnTo>
                <a:lnTo>
                  <a:pt x="367714" y="842010"/>
                </a:lnTo>
                <a:lnTo>
                  <a:pt x="367714" y="835660"/>
                </a:lnTo>
                <a:lnTo>
                  <a:pt x="296374" y="764540"/>
                </a:lnTo>
                <a:lnTo>
                  <a:pt x="343574" y="764540"/>
                </a:lnTo>
                <a:lnTo>
                  <a:pt x="376671" y="732790"/>
                </a:lnTo>
                <a:lnTo>
                  <a:pt x="345153" y="694690"/>
                </a:lnTo>
                <a:lnTo>
                  <a:pt x="318614" y="654050"/>
                </a:lnTo>
                <a:lnTo>
                  <a:pt x="297053" y="610870"/>
                </a:lnTo>
                <a:lnTo>
                  <a:pt x="280470" y="566420"/>
                </a:lnTo>
                <a:lnTo>
                  <a:pt x="268864" y="520700"/>
                </a:lnTo>
                <a:lnTo>
                  <a:pt x="262235" y="474980"/>
                </a:lnTo>
                <a:lnTo>
                  <a:pt x="260582" y="427990"/>
                </a:lnTo>
                <a:lnTo>
                  <a:pt x="263906" y="381000"/>
                </a:lnTo>
                <a:lnTo>
                  <a:pt x="272205" y="335280"/>
                </a:lnTo>
                <a:lnTo>
                  <a:pt x="285479" y="289560"/>
                </a:lnTo>
                <a:lnTo>
                  <a:pt x="303727" y="246380"/>
                </a:lnTo>
                <a:lnTo>
                  <a:pt x="326950" y="204470"/>
                </a:lnTo>
                <a:lnTo>
                  <a:pt x="355146" y="163830"/>
                </a:lnTo>
                <a:lnTo>
                  <a:pt x="388316" y="127000"/>
                </a:lnTo>
                <a:lnTo>
                  <a:pt x="427034" y="92710"/>
                </a:lnTo>
                <a:lnTo>
                  <a:pt x="468945" y="63500"/>
                </a:lnTo>
                <a:lnTo>
                  <a:pt x="513561" y="39370"/>
                </a:lnTo>
                <a:lnTo>
                  <a:pt x="560397" y="21590"/>
                </a:lnTo>
                <a:lnTo>
                  <a:pt x="608965" y="7620"/>
                </a:lnTo>
                <a:lnTo>
                  <a:pt x="658778" y="1270"/>
                </a:lnTo>
                <a:lnTo>
                  <a:pt x="709347" y="0"/>
                </a:lnTo>
                <a:lnTo>
                  <a:pt x="760187" y="3810"/>
                </a:lnTo>
                <a:lnTo>
                  <a:pt x="810811" y="13970"/>
                </a:lnTo>
                <a:lnTo>
                  <a:pt x="959452" y="13970"/>
                </a:lnTo>
                <a:lnTo>
                  <a:pt x="963502" y="20320"/>
                </a:lnTo>
                <a:lnTo>
                  <a:pt x="966177" y="33020"/>
                </a:lnTo>
                <a:lnTo>
                  <a:pt x="670404" y="33020"/>
                </a:lnTo>
                <a:lnTo>
                  <a:pt x="627171" y="38100"/>
                </a:lnTo>
                <a:lnTo>
                  <a:pt x="585223" y="48260"/>
                </a:lnTo>
                <a:lnTo>
                  <a:pt x="544869" y="62230"/>
                </a:lnTo>
                <a:lnTo>
                  <a:pt x="506414" y="80010"/>
                </a:lnTo>
                <a:lnTo>
                  <a:pt x="470166" y="102870"/>
                </a:lnTo>
                <a:lnTo>
                  <a:pt x="436430" y="128270"/>
                </a:lnTo>
                <a:lnTo>
                  <a:pt x="405515" y="157480"/>
                </a:lnTo>
                <a:lnTo>
                  <a:pt x="377726" y="189230"/>
                </a:lnTo>
                <a:lnTo>
                  <a:pt x="353371" y="224790"/>
                </a:lnTo>
                <a:lnTo>
                  <a:pt x="332757" y="261620"/>
                </a:lnTo>
                <a:lnTo>
                  <a:pt x="316189" y="302260"/>
                </a:lnTo>
                <a:lnTo>
                  <a:pt x="303975" y="345440"/>
                </a:lnTo>
                <a:lnTo>
                  <a:pt x="296422" y="389890"/>
                </a:lnTo>
                <a:lnTo>
                  <a:pt x="293836" y="435610"/>
                </a:lnTo>
                <a:lnTo>
                  <a:pt x="296758" y="485140"/>
                </a:lnTo>
                <a:lnTo>
                  <a:pt x="305290" y="532130"/>
                </a:lnTo>
                <a:lnTo>
                  <a:pt x="319081" y="576580"/>
                </a:lnTo>
                <a:lnTo>
                  <a:pt x="337779" y="619760"/>
                </a:lnTo>
                <a:lnTo>
                  <a:pt x="361034" y="659130"/>
                </a:lnTo>
                <a:lnTo>
                  <a:pt x="388494" y="695960"/>
                </a:lnTo>
                <a:lnTo>
                  <a:pt x="419809" y="728980"/>
                </a:lnTo>
                <a:lnTo>
                  <a:pt x="451599" y="755650"/>
                </a:lnTo>
                <a:lnTo>
                  <a:pt x="400144" y="755650"/>
                </a:lnTo>
                <a:lnTo>
                  <a:pt x="367058" y="788670"/>
                </a:lnTo>
                <a:lnTo>
                  <a:pt x="387346" y="808990"/>
                </a:lnTo>
                <a:lnTo>
                  <a:pt x="396813" y="822960"/>
                </a:lnTo>
                <a:lnTo>
                  <a:pt x="399968" y="839470"/>
                </a:lnTo>
                <a:lnTo>
                  <a:pt x="396813" y="854710"/>
                </a:lnTo>
                <a:lnTo>
                  <a:pt x="387346" y="869950"/>
                </a:lnTo>
                <a:lnTo>
                  <a:pt x="365703" y="891540"/>
                </a:lnTo>
                <a:close/>
              </a:path>
              <a:path w="1134109" h="1132840">
                <a:moveTo>
                  <a:pt x="959452" y="13970"/>
                </a:moveTo>
                <a:lnTo>
                  <a:pt x="810811" y="13970"/>
                </a:lnTo>
                <a:lnTo>
                  <a:pt x="816216" y="7620"/>
                </a:lnTo>
                <a:lnTo>
                  <a:pt x="822929" y="3810"/>
                </a:lnTo>
                <a:lnTo>
                  <a:pt x="830684" y="0"/>
                </a:lnTo>
                <a:lnTo>
                  <a:pt x="932193" y="0"/>
                </a:lnTo>
                <a:lnTo>
                  <a:pt x="945409" y="2540"/>
                </a:lnTo>
                <a:lnTo>
                  <a:pt x="956212" y="8890"/>
                </a:lnTo>
                <a:lnTo>
                  <a:pt x="959452" y="13970"/>
                </a:lnTo>
                <a:close/>
              </a:path>
              <a:path w="1134109" h="1132840">
                <a:moveTo>
                  <a:pt x="837964" y="90170"/>
                </a:moveTo>
                <a:lnTo>
                  <a:pt x="804753" y="90170"/>
                </a:lnTo>
                <a:lnTo>
                  <a:pt x="804753" y="46990"/>
                </a:lnTo>
                <a:lnTo>
                  <a:pt x="759502" y="36830"/>
                </a:lnTo>
                <a:lnTo>
                  <a:pt x="714617" y="33020"/>
                </a:lnTo>
                <a:lnTo>
                  <a:pt x="837964" y="33020"/>
                </a:lnTo>
                <a:lnTo>
                  <a:pt x="837964" y="90170"/>
                </a:lnTo>
                <a:close/>
              </a:path>
              <a:path w="1134109" h="1132840">
                <a:moveTo>
                  <a:pt x="958746" y="412750"/>
                </a:moveTo>
                <a:lnTo>
                  <a:pt x="940403" y="412750"/>
                </a:lnTo>
                <a:lnTo>
                  <a:pt x="932970" y="405130"/>
                </a:lnTo>
                <a:lnTo>
                  <a:pt x="932970" y="33020"/>
                </a:lnTo>
                <a:lnTo>
                  <a:pt x="966177" y="33020"/>
                </a:lnTo>
                <a:lnTo>
                  <a:pt x="966177" y="91440"/>
                </a:lnTo>
                <a:lnTo>
                  <a:pt x="1003653" y="124460"/>
                </a:lnTo>
                <a:lnTo>
                  <a:pt x="1013947" y="135890"/>
                </a:lnTo>
                <a:lnTo>
                  <a:pt x="966182" y="135890"/>
                </a:lnTo>
                <a:lnTo>
                  <a:pt x="966182" y="193040"/>
                </a:lnTo>
                <a:lnTo>
                  <a:pt x="999120" y="234950"/>
                </a:lnTo>
                <a:lnTo>
                  <a:pt x="1005473" y="246380"/>
                </a:lnTo>
                <a:lnTo>
                  <a:pt x="966179" y="246380"/>
                </a:lnTo>
                <a:lnTo>
                  <a:pt x="966179" y="405130"/>
                </a:lnTo>
                <a:lnTo>
                  <a:pt x="958746" y="412750"/>
                </a:lnTo>
                <a:close/>
              </a:path>
              <a:path w="1134109" h="1132840">
                <a:moveTo>
                  <a:pt x="697072" y="798830"/>
                </a:moveTo>
                <a:lnTo>
                  <a:pt x="647727" y="796290"/>
                </a:lnTo>
                <a:lnTo>
                  <a:pt x="600438" y="786130"/>
                </a:lnTo>
                <a:lnTo>
                  <a:pt x="555630" y="770890"/>
                </a:lnTo>
                <a:lnTo>
                  <a:pt x="513731" y="749300"/>
                </a:lnTo>
                <a:lnTo>
                  <a:pt x="475165" y="722630"/>
                </a:lnTo>
                <a:lnTo>
                  <a:pt x="440360" y="692150"/>
                </a:lnTo>
                <a:lnTo>
                  <a:pt x="409740" y="657860"/>
                </a:lnTo>
                <a:lnTo>
                  <a:pt x="383732" y="618490"/>
                </a:lnTo>
                <a:lnTo>
                  <a:pt x="362762" y="576580"/>
                </a:lnTo>
                <a:lnTo>
                  <a:pt x="347257" y="532130"/>
                </a:lnTo>
                <a:lnTo>
                  <a:pt x="337641" y="485140"/>
                </a:lnTo>
                <a:lnTo>
                  <a:pt x="334341" y="436880"/>
                </a:lnTo>
                <a:lnTo>
                  <a:pt x="337425" y="388620"/>
                </a:lnTo>
                <a:lnTo>
                  <a:pt x="346393" y="342900"/>
                </a:lnTo>
                <a:lnTo>
                  <a:pt x="360820" y="299720"/>
                </a:lnTo>
                <a:lnTo>
                  <a:pt x="380280" y="259080"/>
                </a:lnTo>
                <a:lnTo>
                  <a:pt x="404348" y="222250"/>
                </a:lnTo>
                <a:lnTo>
                  <a:pt x="432596" y="187960"/>
                </a:lnTo>
                <a:lnTo>
                  <a:pt x="464601" y="158750"/>
                </a:lnTo>
                <a:lnTo>
                  <a:pt x="499935" y="132080"/>
                </a:lnTo>
                <a:lnTo>
                  <a:pt x="538173" y="110490"/>
                </a:lnTo>
                <a:lnTo>
                  <a:pt x="578891" y="92710"/>
                </a:lnTo>
                <a:lnTo>
                  <a:pt x="621660" y="81280"/>
                </a:lnTo>
                <a:lnTo>
                  <a:pt x="666057" y="74930"/>
                </a:lnTo>
                <a:lnTo>
                  <a:pt x="711656" y="73660"/>
                </a:lnTo>
                <a:lnTo>
                  <a:pt x="758029" y="78740"/>
                </a:lnTo>
                <a:lnTo>
                  <a:pt x="804753" y="90170"/>
                </a:lnTo>
                <a:lnTo>
                  <a:pt x="837964" y="90170"/>
                </a:lnTo>
                <a:lnTo>
                  <a:pt x="837964" y="106680"/>
                </a:lnTo>
                <a:lnTo>
                  <a:pt x="697069" y="106680"/>
                </a:lnTo>
                <a:lnTo>
                  <a:pt x="652225" y="109220"/>
                </a:lnTo>
                <a:lnTo>
                  <a:pt x="609754" y="118110"/>
                </a:lnTo>
                <a:lnTo>
                  <a:pt x="569896" y="132080"/>
                </a:lnTo>
                <a:lnTo>
                  <a:pt x="532889" y="149860"/>
                </a:lnTo>
                <a:lnTo>
                  <a:pt x="498973" y="172720"/>
                </a:lnTo>
                <a:lnTo>
                  <a:pt x="468387" y="199390"/>
                </a:lnTo>
                <a:lnTo>
                  <a:pt x="441370" y="228600"/>
                </a:lnTo>
                <a:lnTo>
                  <a:pt x="418161" y="261620"/>
                </a:lnTo>
                <a:lnTo>
                  <a:pt x="398999" y="297180"/>
                </a:lnTo>
                <a:lnTo>
                  <a:pt x="384124" y="334010"/>
                </a:lnTo>
                <a:lnTo>
                  <a:pt x="373775" y="372110"/>
                </a:lnTo>
                <a:lnTo>
                  <a:pt x="368190" y="412750"/>
                </a:lnTo>
                <a:lnTo>
                  <a:pt x="367609" y="453390"/>
                </a:lnTo>
                <a:lnTo>
                  <a:pt x="372271" y="494030"/>
                </a:lnTo>
                <a:lnTo>
                  <a:pt x="382415" y="534670"/>
                </a:lnTo>
                <a:lnTo>
                  <a:pt x="398280" y="575310"/>
                </a:lnTo>
                <a:lnTo>
                  <a:pt x="420106" y="614680"/>
                </a:lnTo>
                <a:lnTo>
                  <a:pt x="453315" y="614680"/>
                </a:lnTo>
                <a:lnTo>
                  <a:pt x="453315" y="657860"/>
                </a:lnTo>
                <a:lnTo>
                  <a:pt x="474445" y="679450"/>
                </a:lnTo>
                <a:lnTo>
                  <a:pt x="497418" y="698500"/>
                </a:lnTo>
                <a:lnTo>
                  <a:pt x="522091" y="715010"/>
                </a:lnTo>
                <a:lnTo>
                  <a:pt x="548321" y="730250"/>
                </a:lnTo>
                <a:lnTo>
                  <a:pt x="581532" y="730250"/>
                </a:lnTo>
                <a:lnTo>
                  <a:pt x="581532" y="745490"/>
                </a:lnTo>
                <a:lnTo>
                  <a:pt x="604740" y="753110"/>
                </a:lnTo>
                <a:lnTo>
                  <a:pt x="652274" y="763270"/>
                </a:lnTo>
                <a:lnTo>
                  <a:pt x="676536" y="764540"/>
                </a:lnTo>
                <a:lnTo>
                  <a:pt x="709747" y="764540"/>
                </a:lnTo>
                <a:lnTo>
                  <a:pt x="709747" y="765810"/>
                </a:lnTo>
                <a:lnTo>
                  <a:pt x="848190" y="765810"/>
                </a:lnTo>
                <a:lnTo>
                  <a:pt x="840861" y="769620"/>
                </a:lnTo>
                <a:lnTo>
                  <a:pt x="775775" y="791210"/>
                </a:lnTo>
                <a:lnTo>
                  <a:pt x="697072" y="798830"/>
                </a:lnTo>
                <a:close/>
              </a:path>
              <a:path w="1134109" h="1132840">
                <a:moveTo>
                  <a:pt x="453315" y="614680"/>
                </a:moveTo>
                <a:lnTo>
                  <a:pt x="420106" y="614680"/>
                </a:lnTo>
                <a:lnTo>
                  <a:pt x="420106" y="411480"/>
                </a:lnTo>
                <a:lnTo>
                  <a:pt x="422819" y="398780"/>
                </a:lnTo>
                <a:lnTo>
                  <a:pt x="430213" y="387350"/>
                </a:lnTo>
                <a:lnTo>
                  <a:pt x="441172" y="379730"/>
                </a:lnTo>
                <a:lnTo>
                  <a:pt x="454578" y="377190"/>
                </a:lnTo>
                <a:lnTo>
                  <a:pt x="548323" y="377190"/>
                </a:lnTo>
                <a:lnTo>
                  <a:pt x="548323" y="285750"/>
                </a:lnTo>
                <a:lnTo>
                  <a:pt x="551036" y="271780"/>
                </a:lnTo>
                <a:lnTo>
                  <a:pt x="558428" y="261620"/>
                </a:lnTo>
                <a:lnTo>
                  <a:pt x="569385" y="254000"/>
                </a:lnTo>
                <a:lnTo>
                  <a:pt x="582788" y="251460"/>
                </a:lnTo>
                <a:lnTo>
                  <a:pt x="676536" y="251460"/>
                </a:lnTo>
                <a:lnTo>
                  <a:pt x="676536" y="160020"/>
                </a:lnTo>
                <a:lnTo>
                  <a:pt x="679249" y="146050"/>
                </a:lnTo>
                <a:lnTo>
                  <a:pt x="686643" y="135890"/>
                </a:lnTo>
                <a:lnTo>
                  <a:pt x="697602" y="128270"/>
                </a:lnTo>
                <a:lnTo>
                  <a:pt x="711010" y="125730"/>
                </a:lnTo>
                <a:lnTo>
                  <a:pt x="804753" y="125730"/>
                </a:lnTo>
                <a:lnTo>
                  <a:pt x="804753" y="124460"/>
                </a:lnTo>
                <a:lnTo>
                  <a:pt x="778540" y="116840"/>
                </a:lnTo>
                <a:lnTo>
                  <a:pt x="751805" y="111760"/>
                </a:lnTo>
                <a:lnTo>
                  <a:pt x="724622" y="107950"/>
                </a:lnTo>
                <a:lnTo>
                  <a:pt x="697069" y="106680"/>
                </a:lnTo>
                <a:lnTo>
                  <a:pt x="837964" y="106680"/>
                </a:lnTo>
                <a:lnTo>
                  <a:pt x="837964" y="158750"/>
                </a:lnTo>
                <a:lnTo>
                  <a:pt x="709747" y="158750"/>
                </a:lnTo>
                <a:lnTo>
                  <a:pt x="709747" y="284480"/>
                </a:lnTo>
                <a:lnTo>
                  <a:pt x="581532" y="284480"/>
                </a:lnTo>
                <a:lnTo>
                  <a:pt x="581532" y="410210"/>
                </a:lnTo>
                <a:lnTo>
                  <a:pt x="453882" y="410210"/>
                </a:lnTo>
                <a:lnTo>
                  <a:pt x="453315" y="411480"/>
                </a:lnTo>
                <a:lnTo>
                  <a:pt x="453315" y="614680"/>
                </a:lnTo>
                <a:close/>
              </a:path>
              <a:path w="1134109" h="1132840">
                <a:moveTo>
                  <a:pt x="747209" y="869950"/>
                </a:moveTo>
                <a:lnTo>
                  <a:pt x="738086" y="869950"/>
                </a:lnTo>
                <a:lnTo>
                  <a:pt x="729865" y="863600"/>
                </a:lnTo>
                <a:lnTo>
                  <a:pt x="727778" y="845820"/>
                </a:lnTo>
                <a:lnTo>
                  <a:pt x="734316" y="836930"/>
                </a:lnTo>
                <a:lnTo>
                  <a:pt x="743426" y="836930"/>
                </a:lnTo>
                <a:lnTo>
                  <a:pt x="789379" y="828040"/>
                </a:lnTo>
                <a:lnTo>
                  <a:pt x="833294" y="815340"/>
                </a:lnTo>
                <a:lnTo>
                  <a:pt x="874885" y="797560"/>
                </a:lnTo>
                <a:lnTo>
                  <a:pt x="913868" y="775970"/>
                </a:lnTo>
                <a:lnTo>
                  <a:pt x="949957" y="750570"/>
                </a:lnTo>
                <a:lnTo>
                  <a:pt x="982868" y="720090"/>
                </a:lnTo>
                <a:lnTo>
                  <a:pt x="1012315" y="688340"/>
                </a:lnTo>
                <a:lnTo>
                  <a:pt x="1038013" y="651510"/>
                </a:lnTo>
                <a:lnTo>
                  <a:pt x="1059679" y="613410"/>
                </a:lnTo>
                <a:lnTo>
                  <a:pt x="1077026" y="571500"/>
                </a:lnTo>
                <a:lnTo>
                  <a:pt x="1089769" y="528320"/>
                </a:lnTo>
                <a:lnTo>
                  <a:pt x="1097624" y="482600"/>
                </a:lnTo>
                <a:lnTo>
                  <a:pt x="1100306" y="435610"/>
                </a:lnTo>
                <a:lnTo>
                  <a:pt x="1097322" y="386080"/>
                </a:lnTo>
                <a:lnTo>
                  <a:pt x="1088535" y="337820"/>
                </a:lnTo>
                <a:lnTo>
                  <a:pt x="1074192" y="292100"/>
                </a:lnTo>
                <a:lnTo>
                  <a:pt x="1054538" y="248920"/>
                </a:lnTo>
                <a:lnTo>
                  <a:pt x="1029821" y="207010"/>
                </a:lnTo>
                <a:lnTo>
                  <a:pt x="1000287" y="170180"/>
                </a:lnTo>
                <a:lnTo>
                  <a:pt x="966182" y="135890"/>
                </a:lnTo>
                <a:lnTo>
                  <a:pt x="1013947" y="135890"/>
                </a:lnTo>
                <a:lnTo>
                  <a:pt x="1065478" y="200660"/>
                </a:lnTo>
                <a:lnTo>
                  <a:pt x="1089401" y="243840"/>
                </a:lnTo>
                <a:lnTo>
                  <a:pt x="1108379" y="289560"/>
                </a:lnTo>
                <a:lnTo>
                  <a:pt x="1122200" y="336550"/>
                </a:lnTo>
                <a:lnTo>
                  <a:pt x="1130650" y="384810"/>
                </a:lnTo>
                <a:lnTo>
                  <a:pt x="1133515" y="435610"/>
                </a:lnTo>
                <a:lnTo>
                  <a:pt x="1131007" y="482600"/>
                </a:lnTo>
                <a:lnTo>
                  <a:pt x="1123648" y="528320"/>
                </a:lnTo>
                <a:lnTo>
                  <a:pt x="1111687" y="572770"/>
                </a:lnTo>
                <a:lnTo>
                  <a:pt x="1095372" y="614680"/>
                </a:lnTo>
                <a:lnTo>
                  <a:pt x="1074949" y="655320"/>
                </a:lnTo>
                <a:lnTo>
                  <a:pt x="1050667" y="692150"/>
                </a:lnTo>
                <a:lnTo>
                  <a:pt x="1022774" y="726440"/>
                </a:lnTo>
                <a:lnTo>
                  <a:pt x="991517" y="758190"/>
                </a:lnTo>
                <a:lnTo>
                  <a:pt x="957144" y="786130"/>
                </a:lnTo>
                <a:lnTo>
                  <a:pt x="919902" y="811530"/>
                </a:lnTo>
                <a:lnTo>
                  <a:pt x="880041" y="831850"/>
                </a:lnTo>
                <a:lnTo>
                  <a:pt x="837806" y="849630"/>
                </a:lnTo>
                <a:lnTo>
                  <a:pt x="793446" y="861060"/>
                </a:lnTo>
                <a:lnTo>
                  <a:pt x="747209" y="869950"/>
                </a:lnTo>
                <a:close/>
              </a:path>
              <a:path w="1134109" h="1132840">
                <a:moveTo>
                  <a:pt x="848190" y="765810"/>
                </a:moveTo>
                <a:lnTo>
                  <a:pt x="709747" y="765810"/>
                </a:lnTo>
                <a:lnTo>
                  <a:pt x="757312" y="760730"/>
                </a:lnTo>
                <a:lnTo>
                  <a:pt x="804753" y="748030"/>
                </a:lnTo>
                <a:lnTo>
                  <a:pt x="804755" y="158750"/>
                </a:lnTo>
                <a:lnTo>
                  <a:pt x="837964" y="158750"/>
                </a:lnTo>
                <a:lnTo>
                  <a:pt x="837964" y="734060"/>
                </a:lnTo>
                <a:lnTo>
                  <a:pt x="904044" y="734060"/>
                </a:lnTo>
                <a:lnTo>
                  <a:pt x="892161" y="742950"/>
                </a:lnTo>
                <a:lnTo>
                  <a:pt x="848190" y="765810"/>
                </a:lnTo>
                <a:close/>
              </a:path>
              <a:path w="1134109" h="1132840">
                <a:moveTo>
                  <a:pt x="1005287" y="626110"/>
                </a:moveTo>
                <a:lnTo>
                  <a:pt x="966177" y="626110"/>
                </a:lnTo>
                <a:lnTo>
                  <a:pt x="992153" y="582930"/>
                </a:lnTo>
                <a:lnTo>
                  <a:pt x="1011081" y="535940"/>
                </a:lnTo>
                <a:lnTo>
                  <a:pt x="1022659" y="487680"/>
                </a:lnTo>
                <a:lnTo>
                  <a:pt x="1026585" y="436880"/>
                </a:lnTo>
                <a:lnTo>
                  <a:pt x="1022658" y="384810"/>
                </a:lnTo>
                <a:lnTo>
                  <a:pt x="1011080" y="336550"/>
                </a:lnTo>
                <a:lnTo>
                  <a:pt x="992153" y="289560"/>
                </a:lnTo>
                <a:lnTo>
                  <a:pt x="966179" y="246380"/>
                </a:lnTo>
                <a:lnTo>
                  <a:pt x="1005473" y="246380"/>
                </a:lnTo>
                <a:lnTo>
                  <a:pt x="1025237" y="281940"/>
                </a:lnTo>
                <a:lnTo>
                  <a:pt x="1044247" y="331470"/>
                </a:lnTo>
                <a:lnTo>
                  <a:pt x="1055863" y="382270"/>
                </a:lnTo>
                <a:lnTo>
                  <a:pt x="1059798" y="436880"/>
                </a:lnTo>
                <a:lnTo>
                  <a:pt x="1055686" y="491490"/>
                </a:lnTo>
                <a:lnTo>
                  <a:pt x="1043553" y="543560"/>
                </a:lnTo>
                <a:lnTo>
                  <a:pt x="1023705" y="594360"/>
                </a:lnTo>
                <a:lnTo>
                  <a:pt x="1005287" y="626110"/>
                </a:lnTo>
                <a:close/>
              </a:path>
              <a:path w="1134109" h="1132840">
                <a:moveTo>
                  <a:pt x="709747" y="764540"/>
                </a:moveTo>
                <a:lnTo>
                  <a:pt x="676536" y="764540"/>
                </a:lnTo>
                <a:lnTo>
                  <a:pt x="676536" y="284480"/>
                </a:lnTo>
                <a:lnTo>
                  <a:pt x="709747" y="284480"/>
                </a:lnTo>
                <a:lnTo>
                  <a:pt x="709747" y="764540"/>
                </a:lnTo>
                <a:close/>
              </a:path>
              <a:path w="1134109" h="1132840">
                <a:moveTo>
                  <a:pt x="581532" y="730250"/>
                </a:moveTo>
                <a:lnTo>
                  <a:pt x="548323" y="730250"/>
                </a:lnTo>
                <a:lnTo>
                  <a:pt x="548323" y="410210"/>
                </a:lnTo>
                <a:lnTo>
                  <a:pt x="581532" y="410210"/>
                </a:lnTo>
                <a:lnTo>
                  <a:pt x="581532" y="730250"/>
                </a:lnTo>
                <a:close/>
              </a:path>
              <a:path w="1134109" h="1132840">
                <a:moveTo>
                  <a:pt x="904044" y="734060"/>
                </a:moveTo>
                <a:lnTo>
                  <a:pt x="837964" y="734060"/>
                </a:lnTo>
                <a:lnTo>
                  <a:pt x="863704" y="720090"/>
                </a:lnTo>
                <a:lnTo>
                  <a:pt x="888278" y="704850"/>
                </a:lnTo>
                <a:lnTo>
                  <a:pt x="911447" y="687070"/>
                </a:lnTo>
                <a:lnTo>
                  <a:pt x="932968" y="666750"/>
                </a:lnTo>
                <a:lnTo>
                  <a:pt x="932968" y="464820"/>
                </a:lnTo>
                <a:lnTo>
                  <a:pt x="940401" y="457200"/>
                </a:lnTo>
                <a:lnTo>
                  <a:pt x="958744" y="457200"/>
                </a:lnTo>
                <a:lnTo>
                  <a:pt x="966177" y="464820"/>
                </a:lnTo>
                <a:lnTo>
                  <a:pt x="966177" y="626110"/>
                </a:lnTo>
                <a:lnTo>
                  <a:pt x="1005287" y="626110"/>
                </a:lnTo>
                <a:lnTo>
                  <a:pt x="996446" y="641350"/>
                </a:lnTo>
                <a:lnTo>
                  <a:pt x="962084" y="684530"/>
                </a:lnTo>
                <a:lnTo>
                  <a:pt x="961716" y="684530"/>
                </a:lnTo>
                <a:lnTo>
                  <a:pt x="952731" y="693420"/>
                </a:lnTo>
                <a:lnTo>
                  <a:pt x="929507" y="715010"/>
                </a:lnTo>
                <a:lnTo>
                  <a:pt x="904044" y="734060"/>
                </a:lnTo>
                <a:close/>
              </a:path>
              <a:path w="1134109" h="1132840">
                <a:moveTo>
                  <a:pt x="97970" y="1132840"/>
                </a:moveTo>
                <a:lnTo>
                  <a:pt x="54314" y="1115060"/>
                </a:lnTo>
                <a:lnTo>
                  <a:pt x="18850" y="1079500"/>
                </a:lnTo>
                <a:lnTo>
                  <a:pt x="0" y="1033780"/>
                </a:lnTo>
                <a:lnTo>
                  <a:pt x="4712" y="1009650"/>
                </a:lnTo>
                <a:lnTo>
                  <a:pt x="18850" y="988060"/>
                </a:lnTo>
                <a:lnTo>
                  <a:pt x="262646" y="744220"/>
                </a:lnTo>
                <a:lnTo>
                  <a:pt x="276920" y="735330"/>
                </a:lnTo>
                <a:lnTo>
                  <a:pt x="293176" y="731520"/>
                </a:lnTo>
                <a:lnTo>
                  <a:pt x="309431" y="735330"/>
                </a:lnTo>
                <a:lnTo>
                  <a:pt x="323705" y="744220"/>
                </a:lnTo>
                <a:lnTo>
                  <a:pt x="343574" y="764540"/>
                </a:lnTo>
                <a:lnTo>
                  <a:pt x="289984" y="764540"/>
                </a:lnTo>
                <a:lnTo>
                  <a:pt x="240748" y="814070"/>
                </a:lnTo>
                <a:lnTo>
                  <a:pt x="263685" y="836930"/>
                </a:lnTo>
                <a:lnTo>
                  <a:pt x="217262" y="836930"/>
                </a:lnTo>
                <a:lnTo>
                  <a:pt x="193751" y="861060"/>
                </a:lnTo>
                <a:lnTo>
                  <a:pt x="216689" y="883920"/>
                </a:lnTo>
                <a:lnTo>
                  <a:pt x="170267" y="883920"/>
                </a:lnTo>
                <a:lnTo>
                  <a:pt x="42336" y="1012190"/>
                </a:lnTo>
                <a:lnTo>
                  <a:pt x="35481" y="1022350"/>
                </a:lnTo>
                <a:lnTo>
                  <a:pt x="33197" y="1033780"/>
                </a:lnTo>
                <a:lnTo>
                  <a:pt x="35481" y="1046480"/>
                </a:lnTo>
                <a:lnTo>
                  <a:pt x="42336" y="1056640"/>
                </a:lnTo>
                <a:lnTo>
                  <a:pt x="77800" y="1092200"/>
                </a:lnTo>
                <a:lnTo>
                  <a:pt x="87232" y="1098550"/>
                </a:lnTo>
                <a:lnTo>
                  <a:pt x="97971" y="1099820"/>
                </a:lnTo>
                <a:lnTo>
                  <a:pt x="156905" y="1099820"/>
                </a:lnTo>
                <a:lnTo>
                  <a:pt x="141627" y="1115060"/>
                </a:lnTo>
                <a:lnTo>
                  <a:pt x="121213" y="1129030"/>
                </a:lnTo>
                <a:lnTo>
                  <a:pt x="97970" y="1132840"/>
                </a:lnTo>
                <a:close/>
              </a:path>
              <a:path w="1134109" h="1132840">
                <a:moveTo>
                  <a:pt x="676489" y="871220"/>
                </a:moveTo>
                <a:lnTo>
                  <a:pt x="666678" y="871220"/>
                </a:lnTo>
                <a:lnTo>
                  <a:pt x="617396" y="864870"/>
                </a:lnTo>
                <a:lnTo>
                  <a:pt x="569485" y="853440"/>
                </a:lnTo>
                <a:lnTo>
                  <a:pt x="523374" y="836930"/>
                </a:lnTo>
                <a:lnTo>
                  <a:pt x="479493" y="814070"/>
                </a:lnTo>
                <a:lnTo>
                  <a:pt x="438273" y="787400"/>
                </a:lnTo>
                <a:lnTo>
                  <a:pt x="400144" y="755650"/>
                </a:lnTo>
                <a:lnTo>
                  <a:pt x="451599" y="755650"/>
                </a:lnTo>
                <a:lnTo>
                  <a:pt x="454627" y="758190"/>
                </a:lnTo>
                <a:lnTo>
                  <a:pt x="492596" y="783590"/>
                </a:lnTo>
                <a:lnTo>
                  <a:pt x="533366" y="803910"/>
                </a:lnTo>
                <a:lnTo>
                  <a:pt x="576586" y="820420"/>
                </a:lnTo>
                <a:lnTo>
                  <a:pt x="621904" y="831850"/>
                </a:lnTo>
                <a:lnTo>
                  <a:pt x="668970" y="838200"/>
                </a:lnTo>
                <a:lnTo>
                  <a:pt x="678120" y="838200"/>
                </a:lnTo>
                <a:lnTo>
                  <a:pt x="685021" y="847090"/>
                </a:lnTo>
                <a:lnTo>
                  <a:pt x="683781" y="864870"/>
                </a:lnTo>
                <a:lnTo>
                  <a:pt x="676489" y="871220"/>
                </a:lnTo>
                <a:close/>
              </a:path>
              <a:path w="1134109" h="1132840">
                <a:moveTo>
                  <a:pt x="318596" y="938530"/>
                </a:moveTo>
                <a:lnTo>
                  <a:pt x="271483" y="938530"/>
                </a:lnTo>
                <a:lnTo>
                  <a:pt x="294994" y="914400"/>
                </a:lnTo>
                <a:lnTo>
                  <a:pt x="217262" y="836930"/>
                </a:lnTo>
                <a:lnTo>
                  <a:pt x="263685" y="836930"/>
                </a:lnTo>
                <a:lnTo>
                  <a:pt x="318480" y="891540"/>
                </a:lnTo>
                <a:lnTo>
                  <a:pt x="365703" y="891540"/>
                </a:lnTo>
                <a:lnTo>
                  <a:pt x="318596" y="938530"/>
                </a:lnTo>
                <a:close/>
              </a:path>
              <a:path w="1134109" h="1132840">
                <a:moveTo>
                  <a:pt x="156905" y="1099820"/>
                </a:moveTo>
                <a:lnTo>
                  <a:pt x="97971" y="1099820"/>
                </a:lnTo>
                <a:lnTo>
                  <a:pt x="108710" y="1098550"/>
                </a:lnTo>
                <a:lnTo>
                  <a:pt x="118141" y="1092200"/>
                </a:lnTo>
                <a:lnTo>
                  <a:pt x="247999" y="961390"/>
                </a:lnTo>
                <a:lnTo>
                  <a:pt x="170267" y="883920"/>
                </a:lnTo>
                <a:lnTo>
                  <a:pt x="216689" y="883920"/>
                </a:lnTo>
                <a:lnTo>
                  <a:pt x="271483" y="938530"/>
                </a:lnTo>
                <a:lnTo>
                  <a:pt x="318596" y="938530"/>
                </a:lnTo>
                <a:lnTo>
                  <a:pt x="156905" y="1099820"/>
                </a:lnTo>
                <a:close/>
              </a:path>
            </a:pathLst>
          </a:custGeom>
          <a:solidFill>
            <a:srgbClr val="002B4A"/>
          </a:solidFill>
        </p:spPr>
        <p:txBody>
          <a:bodyPr wrap="square" lIns="0" tIns="0" rIns="0" bIns="0" rtlCol="0"/>
          <a:lstStyle/>
          <a:p>
            <a:endParaRPr/>
          </a:p>
        </p:txBody>
      </p:sp>
      <p:sp>
        <p:nvSpPr>
          <p:cNvPr id="69" name="object 121">
            <a:extLst>
              <a:ext uri="{FF2B5EF4-FFF2-40B4-BE49-F238E27FC236}">
                <a16:creationId xmlns:a16="http://schemas.microsoft.com/office/drawing/2014/main" id="{2119774C-607A-2DE9-735E-FC2915717F93}"/>
              </a:ext>
            </a:extLst>
          </p:cNvPr>
          <p:cNvSpPr/>
          <p:nvPr/>
        </p:nvSpPr>
        <p:spPr>
          <a:xfrm>
            <a:off x="16975700" y="6410556"/>
            <a:ext cx="1134110" cy="1132840"/>
          </a:xfrm>
          <a:custGeom>
            <a:avLst/>
            <a:gdLst/>
            <a:ahLst/>
            <a:cxnLst/>
            <a:rect l="l" t="t" r="r" b="b"/>
            <a:pathLst>
              <a:path w="1134109" h="1132840">
                <a:moveTo>
                  <a:pt x="365703" y="891540"/>
                </a:moveTo>
                <a:lnTo>
                  <a:pt x="318480" y="891540"/>
                </a:lnTo>
                <a:lnTo>
                  <a:pt x="363862" y="845820"/>
                </a:lnTo>
                <a:lnTo>
                  <a:pt x="367714" y="842010"/>
                </a:lnTo>
                <a:lnTo>
                  <a:pt x="367714" y="835660"/>
                </a:lnTo>
                <a:lnTo>
                  <a:pt x="296374" y="764540"/>
                </a:lnTo>
                <a:lnTo>
                  <a:pt x="343574" y="764540"/>
                </a:lnTo>
                <a:lnTo>
                  <a:pt x="376671" y="732790"/>
                </a:lnTo>
                <a:lnTo>
                  <a:pt x="345153" y="694690"/>
                </a:lnTo>
                <a:lnTo>
                  <a:pt x="318614" y="654050"/>
                </a:lnTo>
                <a:lnTo>
                  <a:pt x="297053" y="610870"/>
                </a:lnTo>
                <a:lnTo>
                  <a:pt x="280470" y="566420"/>
                </a:lnTo>
                <a:lnTo>
                  <a:pt x="268864" y="520700"/>
                </a:lnTo>
                <a:lnTo>
                  <a:pt x="262235" y="474980"/>
                </a:lnTo>
                <a:lnTo>
                  <a:pt x="260582" y="427990"/>
                </a:lnTo>
                <a:lnTo>
                  <a:pt x="263906" y="381000"/>
                </a:lnTo>
                <a:lnTo>
                  <a:pt x="272205" y="335280"/>
                </a:lnTo>
                <a:lnTo>
                  <a:pt x="285479" y="289560"/>
                </a:lnTo>
                <a:lnTo>
                  <a:pt x="303727" y="246380"/>
                </a:lnTo>
                <a:lnTo>
                  <a:pt x="326950" y="204470"/>
                </a:lnTo>
                <a:lnTo>
                  <a:pt x="355146" y="163830"/>
                </a:lnTo>
                <a:lnTo>
                  <a:pt x="388316" y="127000"/>
                </a:lnTo>
                <a:lnTo>
                  <a:pt x="427034" y="92710"/>
                </a:lnTo>
                <a:lnTo>
                  <a:pt x="468945" y="63500"/>
                </a:lnTo>
                <a:lnTo>
                  <a:pt x="513561" y="39370"/>
                </a:lnTo>
                <a:lnTo>
                  <a:pt x="560397" y="21590"/>
                </a:lnTo>
                <a:lnTo>
                  <a:pt x="608965" y="7620"/>
                </a:lnTo>
                <a:lnTo>
                  <a:pt x="658778" y="1270"/>
                </a:lnTo>
                <a:lnTo>
                  <a:pt x="709347" y="0"/>
                </a:lnTo>
                <a:lnTo>
                  <a:pt x="760187" y="3810"/>
                </a:lnTo>
                <a:lnTo>
                  <a:pt x="810811" y="13970"/>
                </a:lnTo>
                <a:lnTo>
                  <a:pt x="959452" y="13970"/>
                </a:lnTo>
                <a:lnTo>
                  <a:pt x="963502" y="20320"/>
                </a:lnTo>
                <a:lnTo>
                  <a:pt x="966177" y="33020"/>
                </a:lnTo>
                <a:lnTo>
                  <a:pt x="670404" y="33020"/>
                </a:lnTo>
                <a:lnTo>
                  <a:pt x="627171" y="38100"/>
                </a:lnTo>
                <a:lnTo>
                  <a:pt x="585223" y="48260"/>
                </a:lnTo>
                <a:lnTo>
                  <a:pt x="544869" y="62230"/>
                </a:lnTo>
                <a:lnTo>
                  <a:pt x="506414" y="80010"/>
                </a:lnTo>
                <a:lnTo>
                  <a:pt x="470166" y="102870"/>
                </a:lnTo>
                <a:lnTo>
                  <a:pt x="436430" y="128270"/>
                </a:lnTo>
                <a:lnTo>
                  <a:pt x="405515" y="157480"/>
                </a:lnTo>
                <a:lnTo>
                  <a:pt x="377726" y="189230"/>
                </a:lnTo>
                <a:lnTo>
                  <a:pt x="353371" y="224790"/>
                </a:lnTo>
                <a:lnTo>
                  <a:pt x="332757" y="261620"/>
                </a:lnTo>
                <a:lnTo>
                  <a:pt x="316189" y="302260"/>
                </a:lnTo>
                <a:lnTo>
                  <a:pt x="303975" y="345440"/>
                </a:lnTo>
                <a:lnTo>
                  <a:pt x="296422" y="389890"/>
                </a:lnTo>
                <a:lnTo>
                  <a:pt x="293836" y="435610"/>
                </a:lnTo>
                <a:lnTo>
                  <a:pt x="296758" y="485140"/>
                </a:lnTo>
                <a:lnTo>
                  <a:pt x="305290" y="532130"/>
                </a:lnTo>
                <a:lnTo>
                  <a:pt x="319081" y="576580"/>
                </a:lnTo>
                <a:lnTo>
                  <a:pt x="337779" y="619760"/>
                </a:lnTo>
                <a:lnTo>
                  <a:pt x="361034" y="659130"/>
                </a:lnTo>
                <a:lnTo>
                  <a:pt x="388494" y="695960"/>
                </a:lnTo>
                <a:lnTo>
                  <a:pt x="419809" y="728980"/>
                </a:lnTo>
                <a:lnTo>
                  <a:pt x="451599" y="755650"/>
                </a:lnTo>
                <a:lnTo>
                  <a:pt x="400144" y="755650"/>
                </a:lnTo>
                <a:lnTo>
                  <a:pt x="367058" y="788670"/>
                </a:lnTo>
                <a:lnTo>
                  <a:pt x="387346" y="808990"/>
                </a:lnTo>
                <a:lnTo>
                  <a:pt x="396813" y="822960"/>
                </a:lnTo>
                <a:lnTo>
                  <a:pt x="399968" y="839470"/>
                </a:lnTo>
                <a:lnTo>
                  <a:pt x="396813" y="854710"/>
                </a:lnTo>
                <a:lnTo>
                  <a:pt x="387346" y="869950"/>
                </a:lnTo>
                <a:lnTo>
                  <a:pt x="365703" y="891540"/>
                </a:lnTo>
                <a:close/>
              </a:path>
              <a:path w="1134109" h="1132840">
                <a:moveTo>
                  <a:pt x="959452" y="13970"/>
                </a:moveTo>
                <a:lnTo>
                  <a:pt x="810811" y="13970"/>
                </a:lnTo>
                <a:lnTo>
                  <a:pt x="816216" y="7620"/>
                </a:lnTo>
                <a:lnTo>
                  <a:pt x="822929" y="3810"/>
                </a:lnTo>
                <a:lnTo>
                  <a:pt x="830684" y="0"/>
                </a:lnTo>
                <a:lnTo>
                  <a:pt x="932193" y="0"/>
                </a:lnTo>
                <a:lnTo>
                  <a:pt x="945409" y="2540"/>
                </a:lnTo>
                <a:lnTo>
                  <a:pt x="956212" y="8890"/>
                </a:lnTo>
                <a:lnTo>
                  <a:pt x="959452" y="13970"/>
                </a:lnTo>
                <a:close/>
              </a:path>
              <a:path w="1134109" h="1132840">
                <a:moveTo>
                  <a:pt x="837964" y="90170"/>
                </a:moveTo>
                <a:lnTo>
                  <a:pt x="804753" y="90170"/>
                </a:lnTo>
                <a:lnTo>
                  <a:pt x="804753" y="46990"/>
                </a:lnTo>
                <a:lnTo>
                  <a:pt x="759502" y="36830"/>
                </a:lnTo>
                <a:lnTo>
                  <a:pt x="714617" y="33020"/>
                </a:lnTo>
                <a:lnTo>
                  <a:pt x="837964" y="33020"/>
                </a:lnTo>
                <a:lnTo>
                  <a:pt x="837964" y="90170"/>
                </a:lnTo>
                <a:close/>
              </a:path>
              <a:path w="1134109" h="1132840">
                <a:moveTo>
                  <a:pt x="958746" y="412750"/>
                </a:moveTo>
                <a:lnTo>
                  <a:pt x="940403" y="412750"/>
                </a:lnTo>
                <a:lnTo>
                  <a:pt x="932970" y="405130"/>
                </a:lnTo>
                <a:lnTo>
                  <a:pt x="932970" y="33020"/>
                </a:lnTo>
                <a:lnTo>
                  <a:pt x="966177" y="33020"/>
                </a:lnTo>
                <a:lnTo>
                  <a:pt x="966177" y="91440"/>
                </a:lnTo>
                <a:lnTo>
                  <a:pt x="1003653" y="124460"/>
                </a:lnTo>
                <a:lnTo>
                  <a:pt x="1013947" y="135890"/>
                </a:lnTo>
                <a:lnTo>
                  <a:pt x="966182" y="135890"/>
                </a:lnTo>
                <a:lnTo>
                  <a:pt x="966182" y="193040"/>
                </a:lnTo>
                <a:lnTo>
                  <a:pt x="999120" y="234950"/>
                </a:lnTo>
                <a:lnTo>
                  <a:pt x="1005473" y="246380"/>
                </a:lnTo>
                <a:lnTo>
                  <a:pt x="966179" y="246380"/>
                </a:lnTo>
                <a:lnTo>
                  <a:pt x="966179" y="405130"/>
                </a:lnTo>
                <a:lnTo>
                  <a:pt x="958746" y="412750"/>
                </a:lnTo>
                <a:close/>
              </a:path>
              <a:path w="1134109" h="1132840">
                <a:moveTo>
                  <a:pt x="697072" y="798830"/>
                </a:moveTo>
                <a:lnTo>
                  <a:pt x="647727" y="796290"/>
                </a:lnTo>
                <a:lnTo>
                  <a:pt x="600438" y="786130"/>
                </a:lnTo>
                <a:lnTo>
                  <a:pt x="555630" y="770890"/>
                </a:lnTo>
                <a:lnTo>
                  <a:pt x="513731" y="749300"/>
                </a:lnTo>
                <a:lnTo>
                  <a:pt x="475165" y="722630"/>
                </a:lnTo>
                <a:lnTo>
                  <a:pt x="440360" y="692150"/>
                </a:lnTo>
                <a:lnTo>
                  <a:pt x="409740" y="657860"/>
                </a:lnTo>
                <a:lnTo>
                  <a:pt x="383732" y="618490"/>
                </a:lnTo>
                <a:lnTo>
                  <a:pt x="362762" y="576580"/>
                </a:lnTo>
                <a:lnTo>
                  <a:pt x="347257" y="532130"/>
                </a:lnTo>
                <a:lnTo>
                  <a:pt x="337641" y="485140"/>
                </a:lnTo>
                <a:lnTo>
                  <a:pt x="334341" y="436880"/>
                </a:lnTo>
                <a:lnTo>
                  <a:pt x="337425" y="388620"/>
                </a:lnTo>
                <a:lnTo>
                  <a:pt x="346393" y="342900"/>
                </a:lnTo>
                <a:lnTo>
                  <a:pt x="360820" y="299720"/>
                </a:lnTo>
                <a:lnTo>
                  <a:pt x="380280" y="259080"/>
                </a:lnTo>
                <a:lnTo>
                  <a:pt x="404348" y="222250"/>
                </a:lnTo>
                <a:lnTo>
                  <a:pt x="432596" y="187960"/>
                </a:lnTo>
                <a:lnTo>
                  <a:pt x="464601" y="158750"/>
                </a:lnTo>
                <a:lnTo>
                  <a:pt x="499935" y="132080"/>
                </a:lnTo>
                <a:lnTo>
                  <a:pt x="538173" y="110490"/>
                </a:lnTo>
                <a:lnTo>
                  <a:pt x="578891" y="92710"/>
                </a:lnTo>
                <a:lnTo>
                  <a:pt x="621660" y="81280"/>
                </a:lnTo>
                <a:lnTo>
                  <a:pt x="666057" y="74930"/>
                </a:lnTo>
                <a:lnTo>
                  <a:pt x="711656" y="73660"/>
                </a:lnTo>
                <a:lnTo>
                  <a:pt x="758029" y="78740"/>
                </a:lnTo>
                <a:lnTo>
                  <a:pt x="804753" y="90170"/>
                </a:lnTo>
                <a:lnTo>
                  <a:pt x="837964" y="90170"/>
                </a:lnTo>
                <a:lnTo>
                  <a:pt x="837964" y="106680"/>
                </a:lnTo>
                <a:lnTo>
                  <a:pt x="697069" y="106680"/>
                </a:lnTo>
                <a:lnTo>
                  <a:pt x="652225" y="109220"/>
                </a:lnTo>
                <a:lnTo>
                  <a:pt x="609754" y="118110"/>
                </a:lnTo>
                <a:lnTo>
                  <a:pt x="569896" y="132080"/>
                </a:lnTo>
                <a:lnTo>
                  <a:pt x="532889" y="149860"/>
                </a:lnTo>
                <a:lnTo>
                  <a:pt x="498973" y="172720"/>
                </a:lnTo>
                <a:lnTo>
                  <a:pt x="468387" y="199390"/>
                </a:lnTo>
                <a:lnTo>
                  <a:pt x="441370" y="228600"/>
                </a:lnTo>
                <a:lnTo>
                  <a:pt x="418161" y="261620"/>
                </a:lnTo>
                <a:lnTo>
                  <a:pt x="398999" y="297180"/>
                </a:lnTo>
                <a:lnTo>
                  <a:pt x="384124" y="334010"/>
                </a:lnTo>
                <a:lnTo>
                  <a:pt x="373775" y="372110"/>
                </a:lnTo>
                <a:lnTo>
                  <a:pt x="368190" y="412750"/>
                </a:lnTo>
                <a:lnTo>
                  <a:pt x="367609" y="453390"/>
                </a:lnTo>
                <a:lnTo>
                  <a:pt x="372271" y="494030"/>
                </a:lnTo>
                <a:lnTo>
                  <a:pt x="382415" y="534670"/>
                </a:lnTo>
                <a:lnTo>
                  <a:pt x="398280" y="575310"/>
                </a:lnTo>
                <a:lnTo>
                  <a:pt x="420106" y="614680"/>
                </a:lnTo>
                <a:lnTo>
                  <a:pt x="453315" y="614680"/>
                </a:lnTo>
                <a:lnTo>
                  <a:pt x="453315" y="657860"/>
                </a:lnTo>
                <a:lnTo>
                  <a:pt x="474445" y="679450"/>
                </a:lnTo>
                <a:lnTo>
                  <a:pt x="497418" y="698500"/>
                </a:lnTo>
                <a:lnTo>
                  <a:pt x="522091" y="715010"/>
                </a:lnTo>
                <a:lnTo>
                  <a:pt x="548321" y="730250"/>
                </a:lnTo>
                <a:lnTo>
                  <a:pt x="581532" y="730250"/>
                </a:lnTo>
                <a:lnTo>
                  <a:pt x="581532" y="745490"/>
                </a:lnTo>
                <a:lnTo>
                  <a:pt x="604740" y="753110"/>
                </a:lnTo>
                <a:lnTo>
                  <a:pt x="652274" y="763270"/>
                </a:lnTo>
                <a:lnTo>
                  <a:pt x="676536" y="764540"/>
                </a:lnTo>
                <a:lnTo>
                  <a:pt x="709747" y="764540"/>
                </a:lnTo>
                <a:lnTo>
                  <a:pt x="709747" y="765810"/>
                </a:lnTo>
                <a:lnTo>
                  <a:pt x="848190" y="765810"/>
                </a:lnTo>
                <a:lnTo>
                  <a:pt x="840861" y="769620"/>
                </a:lnTo>
                <a:lnTo>
                  <a:pt x="775775" y="791210"/>
                </a:lnTo>
                <a:lnTo>
                  <a:pt x="697072" y="798830"/>
                </a:lnTo>
                <a:close/>
              </a:path>
              <a:path w="1134109" h="1132840">
                <a:moveTo>
                  <a:pt x="453315" y="614680"/>
                </a:moveTo>
                <a:lnTo>
                  <a:pt x="420106" y="614680"/>
                </a:lnTo>
                <a:lnTo>
                  <a:pt x="420106" y="411480"/>
                </a:lnTo>
                <a:lnTo>
                  <a:pt x="422819" y="398780"/>
                </a:lnTo>
                <a:lnTo>
                  <a:pt x="430213" y="387350"/>
                </a:lnTo>
                <a:lnTo>
                  <a:pt x="441172" y="379730"/>
                </a:lnTo>
                <a:lnTo>
                  <a:pt x="454578" y="377190"/>
                </a:lnTo>
                <a:lnTo>
                  <a:pt x="548323" y="377190"/>
                </a:lnTo>
                <a:lnTo>
                  <a:pt x="548323" y="285750"/>
                </a:lnTo>
                <a:lnTo>
                  <a:pt x="551036" y="271780"/>
                </a:lnTo>
                <a:lnTo>
                  <a:pt x="558428" y="261620"/>
                </a:lnTo>
                <a:lnTo>
                  <a:pt x="569385" y="254000"/>
                </a:lnTo>
                <a:lnTo>
                  <a:pt x="582788" y="251460"/>
                </a:lnTo>
                <a:lnTo>
                  <a:pt x="676536" y="251460"/>
                </a:lnTo>
                <a:lnTo>
                  <a:pt x="676536" y="160020"/>
                </a:lnTo>
                <a:lnTo>
                  <a:pt x="679249" y="146050"/>
                </a:lnTo>
                <a:lnTo>
                  <a:pt x="686643" y="135890"/>
                </a:lnTo>
                <a:lnTo>
                  <a:pt x="697602" y="128270"/>
                </a:lnTo>
                <a:lnTo>
                  <a:pt x="711010" y="125730"/>
                </a:lnTo>
                <a:lnTo>
                  <a:pt x="804753" y="125730"/>
                </a:lnTo>
                <a:lnTo>
                  <a:pt x="804753" y="124460"/>
                </a:lnTo>
                <a:lnTo>
                  <a:pt x="778540" y="116840"/>
                </a:lnTo>
                <a:lnTo>
                  <a:pt x="751805" y="111760"/>
                </a:lnTo>
                <a:lnTo>
                  <a:pt x="724622" y="107950"/>
                </a:lnTo>
                <a:lnTo>
                  <a:pt x="697069" y="106680"/>
                </a:lnTo>
                <a:lnTo>
                  <a:pt x="837964" y="106680"/>
                </a:lnTo>
                <a:lnTo>
                  <a:pt x="837964" y="158750"/>
                </a:lnTo>
                <a:lnTo>
                  <a:pt x="709747" y="158750"/>
                </a:lnTo>
                <a:lnTo>
                  <a:pt x="709747" y="284480"/>
                </a:lnTo>
                <a:lnTo>
                  <a:pt x="581532" y="284480"/>
                </a:lnTo>
                <a:lnTo>
                  <a:pt x="581532" y="410210"/>
                </a:lnTo>
                <a:lnTo>
                  <a:pt x="453882" y="410210"/>
                </a:lnTo>
                <a:lnTo>
                  <a:pt x="453315" y="411480"/>
                </a:lnTo>
                <a:lnTo>
                  <a:pt x="453315" y="614680"/>
                </a:lnTo>
                <a:close/>
              </a:path>
              <a:path w="1134109" h="1132840">
                <a:moveTo>
                  <a:pt x="747209" y="869950"/>
                </a:moveTo>
                <a:lnTo>
                  <a:pt x="738086" y="869950"/>
                </a:lnTo>
                <a:lnTo>
                  <a:pt x="729865" y="863600"/>
                </a:lnTo>
                <a:lnTo>
                  <a:pt x="727778" y="845820"/>
                </a:lnTo>
                <a:lnTo>
                  <a:pt x="734316" y="836930"/>
                </a:lnTo>
                <a:lnTo>
                  <a:pt x="743426" y="836930"/>
                </a:lnTo>
                <a:lnTo>
                  <a:pt x="789379" y="828040"/>
                </a:lnTo>
                <a:lnTo>
                  <a:pt x="833294" y="815340"/>
                </a:lnTo>
                <a:lnTo>
                  <a:pt x="874885" y="797560"/>
                </a:lnTo>
                <a:lnTo>
                  <a:pt x="913868" y="775970"/>
                </a:lnTo>
                <a:lnTo>
                  <a:pt x="949957" y="750570"/>
                </a:lnTo>
                <a:lnTo>
                  <a:pt x="982868" y="720090"/>
                </a:lnTo>
                <a:lnTo>
                  <a:pt x="1012315" y="688340"/>
                </a:lnTo>
                <a:lnTo>
                  <a:pt x="1038013" y="651510"/>
                </a:lnTo>
                <a:lnTo>
                  <a:pt x="1059679" y="613410"/>
                </a:lnTo>
                <a:lnTo>
                  <a:pt x="1077026" y="571500"/>
                </a:lnTo>
                <a:lnTo>
                  <a:pt x="1089769" y="528320"/>
                </a:lnTo>
                <a:lnTo>
                  <a:pt x="1097624" y="482600"/>
                </a:lnTo>
                <a:lnTo>
                  <a:pt x="1100306" y="435610"/>
                </a:lnTo>
                <a:lnTo>
                  <a:pt x="1097322" y="386080"/>
                </a:lnTo>
                <a:lnTo>
                  <a:pt x="1088535" y="337820"/>
                </a:lnTo>
                <a:lnTo>
                  <a:pt x="1074192" y="292100"/>
                </a:lnTo>
                <a:lnTo>
                  <a:pt x="1054538" y="248920"/>
                </a:lnTo>
                <a:lnTo>
                  <a:pt x="1029821" y="207010"/>
                </a:lnTo>
                <a:lnTo>
                  <a:pt x="1000287" y="170180"/>
                </a:lnTo>
                <a:lnTo>
                  <a:pt x="966182" y="135890"/>
                </a:lnTo>
                <a:lnTo>
                  <a:pt x="1013947" y="135890"/>
                </a:lnTo>
                <a:lnTo>
                  <a:pt x="1065478" y="200660"/>
                </a:lnTo>
                <a:lnTo>
                  <a:pt x="1089401" y="243840"/>
                </a:lnTo>
                <a:lnTo>
                  <a:pt x="1108379" y="289560"/>
                </a:lnTo>
                <a:lnTo>
                  <a:pt x="1122200" y="336550"/>
                </a:lnTo>
                <a:lnTo>
                  <a:pt x="1130650" y="384810"/>
                </a:lnTo>
                <a:lnTo>
                  <a:pt x="1133515" y="435610"/>
                </a:lnTo>
                <a:lnTo>
                  <a:pt x="1131007" y="482600"/>
                </a:lnTo>
                <a:lnTo>
                  <a:pt x="1123648" y="528320"/>
                </a:lnTo>
                <a:lnTo>
                  <a:pt x="1111687" y="572770"/>
                </a:lnTo>
                <a:lnTo>
                  <a:pt x="1095372" y="614680"/>
                </a:lnTo>
                <a:lnTo>
                  <a:pt x="1074949" y="655320"/>
                </a:lnTo>
                <a:lnTo>
                  <a:pt x="1050667" y="692150"/>
                </a:lnTo>
                <a:lnTo>
                  <a:pt x="1022774" y="726440"/>
                </a:lnTo>
                <a:lnTo>
                  <a:pt x="991517" y="758190"/>
                </a:lnTo>
                <a:lnTo>
                  <a:pt x="957144" y="786130"/>
                </a:lnTo>
                <a:lnTo>
                  <a:pt x="919902" y="811530"/>
                </a:lnTo>
                <a:lnTo>
                  <a:pt x="880041" y="831850"/>
                </a:lnTo>
                <a:lnTo>
                  <a:pt x="837806" y="849630"/>
                </a:lnTo>
                <a:lnTo>
                  <a:pt x="793446" y="861060"/>
                </a:lnTo>
                <a:lnTo>
                  <a:pt x="747209" y="869950"/>
                </a:lnTo>
                <a:close/>
              </a:path>
              <a:path w="1134109" h="1132840">
                <a:moveTo>
                  <a:pt x="848190" y="765810"/>
                </a:moveTo>
                <a:lnTo>
                  <a:pt x="709747" y="765810"/>
                </a:lnTo>
                <a:lnTo>
                  <a:pt x="757312" y="760730"/>
                </a:lnTo>
                <a:lnTo>
                  <a:pt x="804753" y="748030"/>
                </a:lnTo>
                <a:lnTo>
                  <a:pt x="804755" y="158750"/>
                </a:lnTo>
                <a:lnTo>
                  <a:pt x="837964" y="158750"/>
                </a:lnTo>
                <a:lnTo>
                  <a:pt x="837964" y="734060"/>
                </a:lnTo>
                <a:lnTo>
                  <a:pt x="904044" y="734060"/>
                </a:lnTo>
                <a:lnTo>
                  <a:pt x="892161" y="742950"/>
                </a:lnTo>
                <a:lnTo>
                  <a:pt x="848190" y="765810"/>
                </a:lnTo>
                <a:close/>
              </a:path>
              <a:path w="1134109" h="1132840">
                <a:moveTo>
                  <a:pt x="1005287" y="626110"/>
                </a:moveTo>
                <a:lnTo>
                  <a:pt x="966177" y="626110"/>
                </a:lnTo>
                <a:lnTo>
                  <a:pt x="992153" y="582930"/>
                </a:lnTo>
                <a:lnTo>
                  <a:pt x="1011081" y="535940"/>
                </a:lnTo>
                <a:lnTo>
                  <a:pt x="1022659" y="487680"/>
                </a:lnTo>
                <a:lnTo>
                  <a:pt x="1026585" y="436880"/>
                </a:lnTo>
                <a:lnTo>
                  <a:pt x="1022658" y="384810"/>
                </a:lnTo>
                <a:lnTo>
                  <a:pt x="1011080" y="336550"/>
                </a:lnTo>
                <a:lnTo>
                  <a:pt x="992153" y="289560"/>
                </a:lnTo>
                <a:lnTo>
                  <a:pt x="966179" y="246380"/>
                </a:lnTo>
                <a:lnTo>
                  <a:pt x="1005473" y="246380"/>
                </a:lnTo>
                <a:lnTo>
                  <a:pt x="1025237" y="281940"/>
                </a:lnTo>
                <a:lnTo>
                  <a:pt x="1044247" y="331470"/>
                </a:lnTo>
                <a:lnTo>
                  <a:pt x="1055863" y="382270"/>
                </a:lnTo>
                <a:lnTo>
                  <a:pt x="1059798" y="436880"/>
                </a:lnTo>
                <a:lnTo>
                  <a:pt x="1055686" y="491490"/>
                </a:lnTo>
                <a:lnTo>
                  <a:pt x="1043553" y="543560"/>
                </a:lnTo>
                <a:lnTo>
                  <a:pt x="1023705" y="594360"/>
                </a:lnTo>
                <a:lnTo>
                  <a:pt x="1005287" y="626110"/>
                </a:lnTo>
                <a:close/>
              </a:path>
              <a:path w="1134109" h="1132840">
                <a:moveTo>
                  <a:pt x="709747" y="764540"/>
                </a:moveTo>
                <a:lnTo>
                  <a:pt x="676536" y="764540"/>
                </a:lnTo>
                <a:lnTo>
                  <a:pt x="676536" y="284480"/>
                </a:lnTo>
                <a:lnTo>
                  <a:pt x="709747" y="284480"/>
                </a:lnTo>
                <a:lnTo>
                  <a:pt x="709747" y="764540"/>
                </a:lnTo>
                <a:close/>
              </a:path>
              <a:path w="1134109" h="1132840">
                <a:moveTo>
                  <a:pt x="581532" y="730250"/>
                </a:moveTo>
                <a:lnTo>
                  <a:pt x="548323" y="730250"/>
                </a:lnTo>
                <a:lnTo>
                  <a:pt x="548323" y="410210"/>
                </a:lnTo>
                <a:lnTo>
                  <a:pt x="581532" y="410210"/>
                </a:lnTo>
                <a:lnTo>
                  <a:pt x="581532" y="730250"/>
                </a:lnTo>
                <a:close/>
              </a:path>
              <a:path w="1134109" h="1132840">
                <a:moveTo>
                  <a:pt x="904044" y="734060"/>
                </a:moveTo>
                <a:lnTo>
                  <a:pt x="837964" y="734060"/>
                </a:lnTo>
                <a:lnTo>
                  <a:pt x="863704" y="720090"/>
                </a:lnTo>
                <a:lnTo>
                  <a:pt x="888278" y="704850"/>
                </a:lnTo>
                <a:lnTo>
                  <a:pt x="911447" y="687070"/>
                </a:lnTo>
                <a:lnTo>
                  <a:pt x="932968" y="666750"/>
                </a:lnTo>
                <a:lnTo>
                  <a:pt x="932968" y="464820"/>
                </a:lnTo>
                <a:lnTo>
                  <a:pt x="940401" y="457200"/>
                </a:lnTo>
                <a:lnTo>
                  <a:pt x="958744" y="457200"/>
                </a:lnTo>
                <a:lnTo>
                  <a:pt x="966177" y="464820"/>
                </a:lnTo>
                <a:lnTo>
                  <a:pt x="966177" y="626110"/>
                </a:lnTo>
                <a:lnTo>
                  <a:pt x="1005287" y="626110"/>
                </a:lnTo>
                <a:lnTo>
                  <a:pt x="996446" y="641350"/>
                </a:lnTo>
                <a:lnTo>
                  <a:pt x="962084" y="684530"/>
                </a:lnTo>
                <a:lnTo>
                  <a:pt x="961716" y="684530"/>
                </a:lnTo>
                <a:lnTo>
                  <a:pt x="952731" y="693420"/>
                </a:lnTo>
                <a:lnTo>
                  <a:pt x="929507" y="715010"/>
                </a:lnTo>
                <a:lnTo>
                  <a:pt x="904044" y="734060"/>
                </a:lnTo>
                <a:close/>
              </a:path>
              <a:path w="1134109" h="1132840">
                <a:moveTo>
                  <a:pt x="97970" y="1132840"/>
                </a:moveTo>
                <a:lnTo>
                  <a:pt x="54314" y="1115060"/>
                </a:lnTo>
                <a:lnTo>
                  <a:pt x="18850" y="1079500"/>
                </a:lnTo>
                <a:lnTo>
                  <a:pt x="0" y="1033780"/>
                </a:lnTo>
                <a:lnTo>
                  <a:pt x="4712" y="1009650"/>
                </a:lnTo>
                <a:lnTo>
                  <a:pt x="18850" y="988060"/>
                </a:lnTo>
                <a:lnTo>
                  <a:pt x="262646" y="744220"/>
                </a:lnTo>
                <a:lnTo>
                  <a:pt x="276920" y="735330"/>
                </a:lnTo>
                <a:lnTo>
                  <a:pt x="293176" y="731520"/>
                </a:lnTo>
                <a:lnTo>
                  <a:pt x="309431" y="735330"/>
                </a:lnTo>
                <a:lnTo>
                  <a:pt x="323705" y="744220"/>
                </a:lnTo>
                <a:lnTo>
                  <a:pt x="343574" y="764540"/>
                </a:lnTo>
                <a:lnTo>
                  <a:pt x="289984" y="764540"/>
                </a:lnTo>
                <a:lnTo>
                  <a:pt x="240748" y="814070"/>
                </a:lnTo>
                <a:lnTo>
                  <a:pt x="263685" y="836930"/>
                </a:lnTo>
                <a:lnTo>
                  <a:pt x="217262" y="836930"/>
                </a:lnTo>
                <a:lnTo>
                  <a:pt x="193751" y="861060"/>
                </a:lnTo>
                <a:lnTo>
                  <a:pt x="216689" y="883920"/>
                </a:lnTo>
                <a:lnTo>
                  <a:pt x="170267" y="883920"/>
                </a:lnTo>
                <a:lnTo>
                  <a:pt x="42336" y="1012190"/>
                </a:lnTo>
                <a:lnTo>
                  <a:pt x="35481" y="1022350"/>
                </a:lnTo>
                <a:lnTo>
                  <a:pt x="33197" y="1033780"/>
                </a:lnTo>
                <a:lnTo>
                  <a:pt x="35481" y="1046480"/>
                </a:lnTo>
                <a:lnTo>
                  <a:pt x="42336" y="1056640"/>
                </a:lnTo>
                <a:lnTo>
                  <a:pt x="77800" y="1092200"/>
                </a:lnTo>
                <a:lnTo>
                  <a:pt x="87232" y="1098550"/>
                </a:lnTo>
                <a:lnTo>
                  <a:pt x="97971" y="1099820"/>
                </a:lnTo>
                <a:lnTo>
                  <a:pt x="156905" y="1099820"/>
                </a:lnTo>
                <a:lnTo>
                  <a:pt x="141627" y="1115060"/>
                </a:lnTo>
                <a:lnTo>
                  <a:pt x="121213" y="1129030"/>
                </a:lnTo>
                <a:lnTo>
                  <a:pt x="97970" y="1132840"/>
                </a:lnTo>
                <a:close/>
              </a:path>
              <a:path w="1134109" h="1132840">
                <a:moveTo>
                  <a:pt x="676489" y="871220"/>
                </a:moveTo>
                <a:lnTo>
                  <a:pt x="666678" y="871220"/>
                </a:lnTo>
                <a:lnTo>
                  <a:pt x="617396" y="864870"/>
                </a:lnTo>
                <a:lnTo>
                  <a:pt x="569485" y="853440"/>
                </a:lnTo>
                <a:lnTo>
                  <a:pt x="523374" y="836930"/>
                </a:lnTo>
                <a:lnTo>
                  <a:pt x="479493" y="814070"/>
                </a:lnTo>
                <a:lnTo>
                  <a:pt x="438273" y="787400"/>
                </a:lnTo>
                <a:lnTo>
                  <a:pt x="400144" y="755650"/>
                </a:lnTo>
                <a:lnTo>
                  <a:pt x="451599" y="755650"/>
                </a:lnTo>
                <a:lnTo>
                  <a:pt x="454627" y="758190"/>
                </a:lnTo>
                <a:lnTo>
                  <a:pt x="492596" y="783590"/>
                </a:lnTo>
                <a:lnTo>
                  <a:pt x="533366" y="803910"/>
                </a:lnTo>
                <a:lnTo>
                  <a:pt x="576586" y="820420"/>
                </a:lnTo>
                <a:lnTo>
                  <a:pt x="621904" y="831850"/>
                </a:lnTo>
                <a:lnTo>
                  <a:pt x="668970" y="838200"/>
                </a:lnTo>
                <a:lnTo>
                  <a:pt x="678120" y="838200"/>
                </a:lnTo>
                <a:lnTo>
                  <a:pt x="685021" y="847090"/>
                </a:lnTo>
                <a:lnTo>
                  <a:pt x="683781" y="864870"/>
                </a:lnTo>
                <a:lnTo>
                  <a:pt x="676489" y="871220"/>
                </a:lnTo>
                <a:close/>
              </a:path>
              <a:path w="1134109" h="1132840">
                <a:moveTo>
                  <a:pt x="318596" y="938530"/>
                </a:moveTo>
                <a:lnTo>
                  <a:pt x="271483" y="938530"/>
                </a:lnTo>
                <a:lnTo>
                  <a:pt x="294994" y="914400"/>
                </a:lnTo>
                <a:lnTo>
                  <a:pt x="217262" y="836930"/>
                </a:lnTo>
                <a:lnTo>
                  <a:pt x="263685" y="836930"/>
                </a:lnTo>
                <a:lnTo>
                  <a:pt x="318480" y="891540"/>
                </a:lnTo>
                <a:lnTo>
                  <a:pt x="365703" y="891540"/>
                </a:lnTo>
                <a:lnTo>
                  <a:pt x="318596" y="938530"/>
                </a:lnTo>
                <a:close/>
              </a:path>
              <a:path w="1134109" h="1132840">
                <a:moveTo>
                  <a:pt x="156905" y="1099820"/>
                </a:moveTo>
                <a:lnTo>
                  <a:pt x="97971" y="1099820"/>
                </a:lnTo>
                <a:lnTo>
                  <a:pt x="108710" y="1098550"/>
                </a:lnTo>
                <a:lnTo>
                  <a:pt x="118141" y="1092200"/>
                </a:lnTo>
                <a:lnTo>
                  <a:pt x="247999" y="961390"/>
                </a:lnTo>
                <a:lnTo>
                  <a:pt x="170267" y="883920"/>
                </a:lnTo>
                <a:lnTo>
                  <a:pt x="216689" y="883920"/>
                </a:lnTo>
                <a:lnTo>
                  <a:pt x="271483" y="938530"/>
                </a:lnTo>
                <a:lnTo>
                  <a:pt x="318596" y="938530"/>
                </a:lnTo>
                <a:lnTo>
                  <a:pt x="156905" y="1099820"/>
                </a:lnTo>
                <a:close/>
              </a:path>
            </a:pathLst>
          </a:custGeom>
          <a:solidFill>
            <a:srgbClr val="72BE44"/>
          </a:solidFill>
        </p:spPr>
        <p:txBody>
          <a:bodyPr wrap="square" lIns="0" tIns="0" rIns="0" bIns="0" rtlCol="0"/>
          <a:lstStyle/>
          <a:p>
            <a:endParaRPr/>
          </a:p>
        </p:txBody>
      </p:sp>
    </p:spTree>
    <p:extLst>
      <p:ext uri="{BB962C8B-B14F-4D97-AF65-F5344CB8AC3E}">
        <p14:creationId xmlns:p14="http://schemas.microsoft.com/office/powerpoint/2010/main" val="243233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E5DC-AB0A-C41F-7439-0659053AC76E}"/>
              </a:ext>
            </a:extLst>
          </p:cNvPr>
          <p:cNvSpPr>
            <a:spLocks noGrp="1"/>
          </p:cNvSpPr>
          <p:nvPr>
            <p:ph type="ctrTitle"/>
          </p:nvPr>
        </p:nvSpPr>
        <p:spPr>
          <a:xfrm>
            <a:off x="1085222" y="2954373"/>
            <a:ext cx="13916967" cy="1471638"/>
          </a:xfrm>
        </p:spPr>
        <p:txBody>
          <a:bodyPr/>
          <a:lstStyle/>
          <a:p>
            <a:r>
              <a:rPr lang="en-US" dirty="0"/>
              <a:t>Thank you!</a:t>
            </a:r>
          </a:p>
        </p:txBody>
      </p:sp>
      <p:grpSp>
        <p:nvGrpSpPr>
          <p:cNvPr id="10" name="Group 9">
            <a:extLst>
              <a:ext uri="{FF2B5EF4-FFF2-40B4-BE49-F238E27FC236}">
                <a16:creationId xmlns:a16="http://schemas.microsoft.com/office/drawing/2014/main" id="{40951CD8-F25A-EF3B-9759-18AD25DA5074}"/>
              </a:ext>
            </a:extLst>
          </p:cNvPr>
          <p:cNvGrpSpPr/>
          <p:nvPr/>
        </p:nvGrpSpPr>
        <p:grpSpPr>
          <a:xfrm>
            <a:off x="1085222" y="5676324"/>
            <a:ext cx="2588675" cy="792340"/>
            <a:chOff x="1085222" y="5676324"/>
            <a:chExt cx="2588675" cy="792340"/>
          </a:xfrm>
        </p:grpSpPr>
        <p:sp>
          <p:nvSpPr>
            <p:cNvPr id="3" name="Oval 2">
              <a:extLst>
                <a:ext uri="{FF2B5EF4-FFF2-40B4-BE49-F238E27FC236}">
                  <a16:creationId xmlns:a16="http://schemas.microsoft.com/office/drawing/2014/main" id="{BC80ACEE-7E9D-6611-DDD9-1E6FBB0D70E7}"/>
                </a:ext>
              </a:extLst>
            </p:cNvPr>
            <p:cNvSpPr/>
            <p:nvPr/>
          </p:nvSpPr>
          <p:spPr>
            <a:xfrm>
              <a:off x="1085222" y="5695192"/>
              <a:ext cx="331596" cy="331596"/>
            </a:xfrm>
            <a:prstGeom prst="ellipse">
              <a:avLst/>
            </a:prstGeom>
            <a:ln w="85725">
              <a:solidFill>
                <a:schemeClr val="bg1">
                  <a:alpha val="3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9173B7-8B5B-1E16-5D96-56B716D6D176}"/>
                </a:ext>
              </a:extLst>
            </p:cNvPr>
            <p:cNvSpPr txBox="1"/>
            <p:nvPr/>
          </p:nvSpPr>
          <p:spPr>
            <a:xfrm>
              <a:off x="1597688" y="5676324"/>
              <a:ext cx="2076209" cy="400110"/>
            </a:xfrm>
            <a:prstGeom prst="rect">
              <a:avLst/>
            </a:prstGeom>
            <a:noFill/>
          </p:spPr>
          <p:txBody>
            <a:bodyPr wrap="none" rtlCol="0">
              <a:spAutoFit/>
            </a:bodyPr>
            <a:lstStyle/>
            <a:p>
              <a:r>
                <a:rPr lang="en-US" sz="2000" dirty="0">
                  <a:solidFill>
                    <a:schemeClr val="bg1"/>
                  </a:solidFill>
                  <a:latin typeface="+mj-lt"/>
                </a:rPr>
                <a:t>Presenter name</a:t>
              </a:r>
            </a:p>
          </p:txBody>
        </p:sp>
        <p:sp>
          <p:nvSpPr>
            <p:cNvPr id="9" name="TextBox 8">
              <a:extLst>
                <a:ext uri="{FF2B5EF4-FFF2-40B4-BE49-F238E27FC236}">
                  <a16:creationId xmlns:a16="http://schemas.microsoft.com/office/drawing/2014/main" id="{4740EF2B-0C8C-A373-9275-496D5BE293FB}"/>
                </a:ext>
              </a:extLst>
            </p:cNvPr>
            <p:cNvSpPr txBox="1"/>
            <p:nvPr/>
          </p:nvSpPr>
          <p:spPr>
            <a:xfrm>
              <a:off x="1597687" y="6099332"/>
              <a:ext cx="1866217" cy="369332"/>
            </a:xfrm>
            <a:prstGeom prst="rect">
              <a:avLst/>
            </a:prstGeom>
            <a:noFill/>
          </p:spPr>
          <p:txBody>
            <a:bodyPr wrap="none" rtlCol="0">
              <a:spAutoFit/>
            </a:bodyPr>
            <a:lstStyle/>
            <a:p>
              <a:r>
                <a:rPr lang="en-US" dirty="0">
                  <a:solidFill>
                    <a:schemeClr val="bg1">
                      <a:alpha val="50000"/>
                    </a:schemeClr>
                  </a:solidFill>
                </a:rPr>
                <a:t>Role in company</a:t>
              </a:r>
            </a:p>
          </p:txBody>
        </p:sp>
      </p:grpSp>
      <p:grpSp>
        <p:nvGrpSpPr>
          <p:cNvPr id="11" name="Group 10">
            <a:extLst>
              <a:ext uri="{FF2B5EF4-FFF2-40B4-BE49-F238E27FC236}">
                <a16:creationId xmlns:a16="http://schemas.microsoft.com/office/drawing/2014/main" id="{65199072-E89E-7E7B-FBE9-81F32F78E1F0}"/>
              </a:ext>
            </a:extLst>
          </p:cNvPr>
          <p:cNvGrpSpPr/>
          <p:nvPr/>
        </p:nvGrpSpPr>
        <p:grpSpPr>
          <a:xfrm>
            <a:off x="4272225" y="5676324"/>
            <a:ext cx="2588675" cy="792340"/>
            <a:chOff x="1085222" y="5676324"/>
            <a:chExt cx="2588675" cy="792340"/>
          </a:xfrm>
        </p:grpSpPr>
        <p:sp>
          <p:nvSpPr>
            <p:cNvPr id="12" name="Oval 11">
              <a:extLst>
                <a:ext uri="{FF2B5EF4-FFF2-40B4-BE49-F238E27FC236}">
                  <a16:creationId xmlns:a16="http://schemas.microsoft.com/office/drawing/2014/main" id="{0A009835-81AD-1C3B-3A2E-AA91B341238A}"/>
                </a:ext>
              </a:extLst>
            </p:cNvPr>
            <p:cNvSpPr/>
            <p:nvPr/>
          </p:nvSpPr>
          <p:spPr>
            <a:xfrm>
              <a:off x="1085222" y="5695192"/>
              <a:ext cx="331596" cy="331596"/>
            </a:xfrm>
            <a:prstGeom prst="ellipse">
              <a:avLst/>
            </a:prstGeom>
            <a:ln w="85725">
              <a:solidFill>
                <a:schemeClr val="bg1">
                  <a:alpha val="3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95A906-1793-1759-D5F9-BD2083815F3F}"/>
                </a:ext>
              </a:extLst>
            </p:cNvPr>
            <p:cNvSpPr txBox="1"/>
            <p:nvPr/>
          </p:nvSpPr>
          <p:spPr>
            <a:xfrm>
              <a:off x="1597688" y="5676324"/>
              <a:ext cx="2076209" cy="400110"/>
            </a:xfrm>
            <a:prstGeom prst="rect">
              <a:avLst/>
            </a:prstGeom>
            <a:noFill/>
          </p:spPr>
          <p:txBody>
            <a:bodyPr wrap="none" rtlCol="0">
              <a:spAutoFit/>
            </a:bodyPr>
            <a:lstStyle/>
            <a:p>
              <a:r>
                <a:rPr lang="en-US" sz="2000" dirty="0">
                  <a:solidFill>
                    <a:schemeClr val="bg1"/>
                  </a:solidFill>
                  <a:latin typeface="+mj-lt"/>
                </a:rPr>
                <a:t>Presenter name</a:t>
              </a:r>
            </a:p>
          </p:txBody>
        </p:sp>
        <p:sp>
          <p:nvSpPr>
            <p:cNvPr id="14" name="TextBox 13">
              <a:extLst>
                <a:ext uri="{FF2B5EF4-FFF2-40B4-BE49-F238E27FC236}">
                  <a16:creationId xmlns:a16="http://schemas.microsoft.com/office/drawing/2014/main" id="{38E23176-800C-E6B7-B719-E31C756048A1}"/>
                </a:ext>
              </a:extLst>
            </p:cNvPr>
            <p:cNvSpPr txBox="1"/>
            <p:nvPr/>
          </p:nvSpPr>
          <p:spPr>
            <a:xfrm>
              <a:off x="1597687" y="6099332"/>
              <a:ext cx="1866217" cy="369332"/>
            </a:xfrm>
            <a:prstGeom prst="rect">
              <a:avLst/>
            </a:prstGeom>
            <a:noFill/>
          </p:spPr>
          <p:txBody>
            <a:bodyPr wrap="none" rtlCol="0">
              <a:spAutoFit/>
            </a:bodyPr>
            <a:lstStyle/>
            <a:p>
              <a:r>
                <a:rPr lang="en-US" dirty="0">
                  <a:solidFill>
                    <a:schemeClr val="bg1">
                      <a:alpha val="50000"/>
                    </a:schemeClr>
                  </a:solidFill>
                </a:rPr>
                <a:t>Role in company</a:t>
              </a:r>
            </a:p>
          </p:txBody>
        </p:sp>
      </p:grpSp>
      <p:grpSp>
        <p:nvGrpSpPr>
          <p:cNvPr id="15" name="Group 14">
            <a:extLst>
              <a:ext uri="{FF2B5EF4-FFF2-40B4-BE49-F238E27FC236}">
                <a16:creationId xmlns:a16="http://schemas.microsoft.com/office/drawing/2014/main" id="{3B4EB38C-60B3-EA59-E2E0-F6C5D85BE1B6}"/>
              </a:ext>
            </a:extLst>
          </p:cNvPr>
          <p:cNvGrpSpPr/>
          <p:nvPr/>
        </p:nvGrpSpPr>
        <p:grpSpPr>
          <a:xfrm>
            <a:off x="7459227" y="5676324"/>
            <a:ext cx="2588675" cy="792340"/>
            <a:chOff x="1085222" y="5676324"/>
            <a:chExt cx="2588675" cy="792340"/>
          </a:xfrm>
        </p:grpSpPr>
        <p:sp>
          <p:nvSpPr>
            <p:cNvPr id="16" name="Oval 15">
              <a:extLst>
                <a:ext uri="{FF2B5EF4-FFF2-40B4-BE49-F238E27FC236}">
                  <a16:creationId xmlns:a16="http://schemas.microsoft.com/office/drawing/2014/main" id="{07BE9BFB-464A-39EC-B0E7-457AD7B9DD39}"/>
                </a:ext>
              </a:extLst>
            </p:cNvPr>
            <p:cNvSpPr/>
            <p:nvPr/>
          </p:nvSpPr>
          <p:spPr>
            <a:xfrm>
              <a:off x="1085222" y="5695192"/>
              <a:ext cx="331596" cy="331596"/>
            </a:xfrm>
            <a:prstGeom prst="ellipse">
              <a:avLst/>
            </a:prstGeom>
            <a:ln w="85725">
              <a:solidFill>
                <a:schemeClr val="bg1">
                  <a:alpha val="3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3C32145-7848-E27E-4695-6A4847502828}"/>
                </a:ext>
              </a:extLst>
            </p:cNvPr>
            <p:cNvSpPr txBox="1"/>
            <p:nvPr/>
          </p:nvSpPr>
          <p:spPr>
            <a:xfrm>
              <a:off x="1597688" y="5676324"/>
              <a:ext cx="2076209" cy="400110"/>
            </a:xfrm>
            <a:prstGeom prst="rect">
              <a:avLst/>
            </a:prstGeom>
            <a:noFill/>
          </p:spPr>
          <p:txBody>
            <a:bodyPr wrap="none" rtlCol="0">
              <a:spAutoFit/>
            </a:bodyPr>
            <a:lstStyle/>
            <a:p>
              <a:r>
                <a:rPr lang="en-US" sz="2000" dirty="0">
                  <a:solidFill>
                    <a:schemeClr val="bg1"/>
                  </a:solidFill>
                  <a:latin typeface="+mj-lt"/>
                </a:rPr>
                <a:t>Presenter name</a:t>
              </a:r>
            </a:p>
          </p:txBody>
        </p:sp>
        <p:sp>
          <p:nvSpPr>
            <p:cNvPr id="18" name="TextBox 17">
              <a:extLst>
                <a:ext uri="{FF2B5EF4-FFF2-40B4-BE49-F238E27FC236}">
                  <a16:creationId xmlns:a16="http://schemas.microsoft.com/office/drawing/2014/main" id="{0A0EA29E-4929-9E90-ECB0-8854E539AF83}"/>
                </a:ext>
              </a:extLst>
            </p:cNvPr>
            <p:cNvSpPr txBox="1"/>
            <p:nvPr/>
          </p:nvSpPr>
          <p:spPr>
            <a:xfrm>
              <a:off x="1597687" y="6099332"/>
              <a:ext cx="1866217" cy="369332"/>
            </a:xfrm>
            <a:prstGeom prst="rect">
              <a:avLst/>
            </a:prstGeom>
            <a:noFill/>
          </p:spPr>
          <p:txBody>
            <a:bodyPr wrap="none" rtlCol="0">
              <a:spAutoFit/>
            </a:bodyPr>
            <a:lstStyle/>
            <a:p>
              <a:r>
                <a:rPr lang="en-US" dirty="0">
                  <a:solidFill>
                    <a:schemeClr val="bg1">
                      <a:alpha val="50000"/>
                    </a:schemeClr>
                  </a:solidFill>
                </a:rPr>
                <a:t>Role in company</a:t>
              </a:r>
            </a:p>
          </p:txBody>
        </p:sp>
      </p:grpSp>
    </p:spTree>
    <p:extLst>
      <p:ext uri="{BB962C8B-B14F-4D97-AF65-F5344CB8AC3E}">
        <p14:creationId xmlns:p14="http://schemas.microsoft.com/office/powerpoint/2010/main" val="3638311945"/>
      </p:ext>
    </p:extLst>
  </p:cSld>
  <p:clrMapOvr>
    <a:masterClrMapping/>
  </p:clrMapOvr>
</p:sld>
</file>

<file path=ppt/theme/theme1.xml><?xml version="1.0" encoding="utf-8"?>
<a:theme xmlns:a="http://schemas.openxmlformats.org/drawingml/2006/main" name="Office Theme">
  <a:themeElements>
    <a:clrScheme name="Viit 2024">
      <a:dk1>
        <a:srgbClr val="002C4B"/>
      </a:dk1>
      <a:lt1>
        <a:sysClr val="window" lastClr="FFFFFF"/>
      </a:lt1>
      <a:dk2>
        <a:srgbClr val="002C4B"/>
      </a:dk2>
      <a:lt2>
        <a:srgbClr val="E7E6E6"/>
      </a:lt2>
      <a:accent1>
        <a:srgbClr val="72BF4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utfit bold"/>
        <a:ea typeface=""/>
        <a:cs typeface=""/>
      </a:majorFont>
      <a:minorFont>
        <a:latin typeface="Outfi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107</TotalTime>
  <Words>573</Words>
  <Application>Microsoft Office PowerPoint</Application>
  <PresentationFormat>Custom</PresentationFormat>
  <Paragraphs>42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Outfit</vt:lpstr>
      <vt:lpstr>Outfit bold</vt:lpstr>
      <vt:lpstr>Outfit Light</vt:lpstr>
      <vt:lpstr>Outfit Medium</vt:lpstr>
      <vt:lpstr>Roboto</vt:lpstr>
      <vt:lpstr>Office Theme</vt:lpstr>
      <vt:lpstr>Visit Powerpoint Template</vt:lpstr>
      <vt:lpstr>Executive Summary</vt:lpstr>
      <vt:lpstr>Two Columns of Text</vt:lpstr>
      <vt:lpstr>Strategy</vt:lpstr>
      <vt:lpstr>Icons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Luparu</dc:creator>
  <cp:lastModifiedBy>Dan Luparu</cp:lastModifiedBy>
  <cp:revision>11</cp:revision>
  <dcterms:created xsi:type="dcterms:W3CDTF">2023-12-07T09:20:40Z</dcterms:created>
  <dcterms:modified xsi:type="dcterms:W3CDTF">2023-12-07T11:08:16Z</dcterms:modified>
</cp:coreProperties>
</file>